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58" r:id="rId30"/>
    <p:sldId id="259" r:id="rId31"/>
    <p:sldId id="260" r:id="rId32"/>
    <p:sldId id="261" r:id="rId33"/>
    <p:sldId id="262" r:id="rId34"/>
    <p:sldId id="263" r:id="rId35"/>
    <p:sldId id="264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3.xml"  /><Relationship Id="rId40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1.png"  /><Relationship Id="rId11" Type="http://schemas.openxmlformats.org/officeDocument/2006/relationships/image" Target="../media/image132.png"  /><Relationship Id="rId12" Type="http://schemas.openxmlformats.org/officeDocument/2006/relationships/image" Target="../media/image133.png"  /><Relationship Id="rId13" Type="http://schemas.openxmlformats.org/officeDocument/2006/relationships/image" Target="../media/image134.png"  /><Relationship Id="rId14" Type="http://schemas.openxmlformats.org/officeDocument/2006/relationships/image" Target="../media/image135.png"  /><Relationship Id="rId15" Type="http://schemas.openxmlformats.org/officeDocument/2006/relationships/image" Target="../media/image136.png"  /><Relationship Id="rId16" Type="http://schemas.openxmlformats.org/officeDocument/2006/relationships/image" Target="../media/image137.png"  /><Relationship Id="rId17" Type="http://schemas.openxmlformats.org/officeDocument/2006/relationships/image" Target="../media/image138.png"  /><Relationship Id="rId18" Type="http://schemas.openxmlformats.org/officeDocument/2006/relationships/image" Target="../media/image139.png"  /><Relationship Id="rId19" Type="http://schemas.openxmlformats.org/officeDocument/2006/relationships/image" Target="../media/image140.png"  /><Relationship Id="rId2" Type="http://schemas.openxmlformats.org/officeDocument/2006/relationships/image" Target="../media/image123.png"  /><Relationship Id="rId20" Type="http://schemas.openxmlformats.org/officeDocument/2006/relationships/image" Target="../media/image141.png"  /><Relationship Id="rId21" Type="http://schemas.openxmlformats.org/officeDocument/2006/relationships/image" Target="../media/image142.png"  /><Relationship Id="rId22" Type="http://schemas.openxmlformats.org/officeDocument/2006/relationships/image" Target="../media/image143.png"  /><Relationship Id="rId23" Type="http://schemas.openxmlformats.org/officeDocument/2006/relationships/image" Target="../media/image144.png"  /><Relationship Id="rId24" Type="http://schemas.openxmlformats.org/officeDocument/2006/relationships/image" Target="../media/image145.png"  /><Relationship Id="rId25" Type="http://schemas.openxmlformats.org/officeDocument/2006/relationships/image" Target="../media/image146.png"  /><Relationship Id="rId26" Type="http://schemas.openxmlformats.org/officeDocument/2006/relationships/image" Target="../media/image147.png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Relationship Id="rId5" Type="http://schemas.openxmlformats.org/officeDocument/2006/relationships/image" Target="../media/image126.png"  /><Relationship Id="rId6" Type="http://schemas.openxmlformats.org/officeDocument/2006/relationships/image" Target="../media/image127.png"  /><Relationship Id="rId7" Type="http://schemas.openxmlformats.org/officeDocument/2006/relationships/image" Target="../media/image128.png"  /><Relationship Id="rId8" Type="http://schemas.openxmlformats.org/officeDocument/2006/relationships/image" Target="../media/image129.png"  /><Relationship Id="rId9" Type="http://schemas.openxmlformats.org/officeDocument/2006/relationships/image" Target="../media/image13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6.png"  /><Relationship Id="rId11" Type="http://schemas.openxmlformats.org/officeDocument/2006/relationships/image" Target="../media/image157.png"  /><Relationship Id="rId12" Type="http://schemas.openxmlformats.org/officeDocument/2006/relationships/image" Target="../media/image158.png"  /><Relationship Id="rId13" Type="http://schemas.openxmlformats.org/officeDocument/2006/relationships/image" Target="../media/image159.png"  /><Relationship Id="rId14" Type="http://schemas.openxmlformats.org/officeDocument/2006/relationships/image" Target="../media/image160.png"  /><Relationship Id="rId15" Type="http://schemas.openxmlformats.org/officeDocument/2006/relationships/image" Target="../media/image161.png"  /><Relationship Id="rId16" Type="http://schemas.openxmlformats.org/officeDocument/2006/relationships/image" Target="../media/image162.png"  /><Relationship Id="rId17" Type="http://schemas.openxmlformats.org/officeDocument/2006/relationships/image" Target="../media/image163.png"  /><Relationship Id="rId18" Type="http://schemas.openxmlformats.org/officeDocument/2006/relationships/image" Target="../media/image164.png"  /><Relationship Id="rId19" Type="http://schemas.openxmlformats.org/officeDocument/2006/relationships/image" Target="../media/image165.png"  /><Relationship Id="rId2" Type="http://schemas.openxmlformats.org/officeDocument/2006/relationships/image" Target="../media/image148.png"  /><Relationship Id="rId20" Type="http://schemas.openxmlformats.org/officeDocument/2006/relationships/image" Target="../media/image166.png"  /><Relationship Id="rId21" Type="http://schemas.openxmlformats.org/officeDocument/2006/relationships/image" Target="../media/image167.png"  /><Relationship Id="rId22" Type="http://schemas.openxmlformats.org/officeDocument/2006/relationships/image" Target="../media/image168.png"  /><Relationship Id="rId23" Type="http://schemas.openxmlformats.org/officeDocument/2006/relationships/image" Target="../media/image169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Relationship Id="rId5" Type="http://schemas.openxmlformats.org/officeDocument/2006/relationships/image" Target="../media/image151.png"  /><Relationship Id="rId6" Type="http://schemas.openxmlformats.org/officeDocument/2006/relationships/image" Target="../media/image152.png"  /><Relationship Id="rId7" Type="http://schemas.openxmlformats.org/officeDocument/2006/relationships/image" Target="../media/image153.png"  /><Relationship Id="rId8" Type="http://schemas.openxmlformats.org/officeDocument/2006/relationships/image" Target="../media/image154.png"  /><Relationship Id="rId9" Type="http://schemas.openxmlformats.org/officeDocument/2006/relationships/image" Target="../media/image15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8.png"  /><Relationship Id="rId11" Type="http://schemas.openxmlformats.org/officeDocument/2006/relationships/image" Target="../media/image179.png"  /><Relationship Id="rId12" Type="http://schemas.openxmlformats.org/officeDocument/2006/relationships/image" Target="../media/image180.png"  /><Relationship Id="rId13" Type="http://schemas.openxmlformats.org/officeDocument/2006/relationships/image" Target="../media/image181.png"  /><Relationship Id="rId14" Type="http://schemas.openxmlformats.org/officeDocument/2006/relationships/image" Target="../media/image182.png"  /><Relationship Id="rId15" Type="http://schemas.openxmlformats.org/officeDocument/2006/relationships/image" Target="../media/image183.png"  /><Relationship Id="rId16" Type="http://schemas.openxmlformats.org/officeDocument/2006/relationships/image" Target="../media/image184.png"  /><Relationship Id="rId17" Type="http://schemas.openxmlformats.org/officeDocument/2006/relationships/image" Target="../media/image185.png"  /><Relationship Id="rId18" Type="http://schemas.openxmlformats.org/officeDocument/2006/relationships/image" Target="../media/image186.png"  /><Relationship Id="rId19" Type="http://schemas.openxmlformats.org/officeDocument/2006/relationships/image" Target="../media/image187.png"  /><Relationship Id="rId2" Type="http://schemas.openxmlformats.org/officeDocument/2006/relationships/image" Target="../media/image170.png"  /><Relationship Id="rId20" Type="http://schemas.openxmlformats.org/officeDocument/2006/relationships/image" Target="../media/image188.png"  /><Relationship Id="rId21" Type="http://schemas.openxmlformats.org/officeDocument/2006/relationships/image" Target="../media/image189.png"  /><Relationship Id="rId22" Type="http://schemas.openxmlformats.org/officeDocument/2006/relationships/image" Target="../media/image190.png"  /><Relationship Id="rId23" Type="http://schemas.openxmlformats.org/officeDocument/2006/relationships/image" Target="../media/image191.png"  /><Relationship Id="rId24" Type="http://schemas.openxmlformats.org/officeDocument/2006/relationships/image" Target="../media/image192.png"  /><Relationship Id="rId25" Type="http://schemas.openxmlformats.org/officeDocument/2006/relationships/image" Target="../media/image193.png"  /><Relationship Id="rId26" Type="http://schemas.openxmlformats.org/officeDocument/2006/relationships/image" Target="../media/image194.png"  /><Relationship Id="rId3" Type="http://schemas.openxmlformats.org/officeDocument/2006/relationships/image" Target="../media/image171.png"  /><Relationship Id="rId4" Type="http://schemas.openxmlformats.org/officeDocument/2006/relationships/image" Target="../media/image172.png"  /><Relationship Id="rId5" Type="http://schemas.openxmlformats.org/officeDocument/2006/relationships/image" Target="../media/image173.png"  /><Relationship Id="rId6" Type="http://schemas.openxmlformats.org/officeDocument/2006/relationships/image" Target="../media/image174.png"  /><Relationship Id="rId7" Type="http://schemas.openxmlformats.org/officeDocument/2006/relationships/image" Target="../media/image175.png"  /><Relationship Id="rId8" Type="http://schemas.openxmlformats.org/officeDocument/2006/relationships/image" Target="../media/image176.png"  /><Relationship Id="rId9" Type="http://schemas.openxmlformats.org/officeDocument/2006/relationships/image" Target="../media/image17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3.png"  /><Relationship Id="rId11" Type="http://schemas.openxmlformats.org/officeDocument/2006/relationships/image" Target="../media/image204.png"  /><Relationship Id="rId12" Type="http://schemas.openxmlformats.org/officeDocument/2006/relationships/image" Target="../media/image205.png"  /><Relationship Id="rId13" Type="http://schemas.openxmlformats.org/officeDocument/2006/relationships/image" Target="../media/image206.png"  /><Relationship Id="rId14" Type="http://schemas.openxmlformats.org/officeDocument/2006/relationships/image" Target="../media/image207.png"  /><Relationship Id="rId15" Type="http://schemas.openxmlformats.org/officeDocument/2006/relationships/image" Target="../media/image208.png"  /><Relationship Id="rId16" Type="http://schemas.openxmlformats.org/officeDocument/2006/relationships/image" Target="../media/image209.png"  /><Relationship Id="rId17" Type="http://schemas.openxmlformats.org/officeDocument/2006/relationships/image" Target="../media/image210.png"  /><Relationship Id="rId18" Type="http://schemas.openxmlformats.org/officeDocument/2006/relationships/image" Target="../media/image211.png"  /><Relationship Id="rId19" Type="http://schemas.openxmlformats.org/officeDocument/2006/relationships/image" Target="../media/image212.png"  /><Relationship Id="rId2" Type="http://schemas.openxmlformats.org/officeDocument/2006/relationships/image" Target="../media/image195.png"  /><Relationship Id="rId20" Type="http://schemas.openxmlformats.org/officeDocument/2006/relationships/image" Target="../media/image213.png"  /><Relationship Id="rId21" Type="http://schemas.openxmlformats.org/officeDocument/2006/relationships/image" Target="../media/image214.png"  /><Relationship Id="rId22" Type="http://schemas.openxmlformats.org/officeDocument/2006/relationships/image" Target="../media/image215.png"  /><Relationship Id="rId23" Type="http://schemas.openxmlformats.org/officeDocument/2006/relationships/image" Target="../media/image216.png"  /><Relationship Id="rId24" Type="http://schemas.openxmlformats.org/officeDocument/2006/relationships/image" Target="../media/image217.png"  /><Relationship Id="rId25" Type="http://schemas.openxmlformats.org/officeDocument/2006/relationships/image" Target="../media/image218.png"  /><Relationship Id="rId26" Type="http://schemas.openxmlformats.org/officeDocument/2006/relationships/image" Target="../media/image219.png"  /><Relationship Id="rId27" Type="http://schemas.openxmlformats.org/officeDocument/2006/relationships/image" Target="../media/image220.png"  /><Relationship Id="rId28" Type="http://schemas.openxmlformats.org/officeDocument/2006/relationships/image" Target="../media/image221.png"  /><Relationship Id="rId29" Type="http://schemas.openxmlformats.org/officeDocument/2006/relationships/image" Target="../media/image222.png"  /><Relationship Id="rId3" Type="http://schemas.openxmlformats.org/officeDocument/2006/relationships/image" Target="../media/image196.png"  /><Relationship Id="rId30" Type="http://schemas.openxmlformats.org/officeDocument/2006/relationships/image" Target="../media/image223.png"  /><Relationship Id="rId31" Type="http://schemas.openxmlformats.org/officeDocument/2006/relationships/image" Target="../media/image224.png"  /><Relationship Id="rId4" Type="http://schemas.openxmlformats.org/officeDocument/2006/relationships/image" Target="../media/image197.png"  /><Relationship Id="rId5" Type="http://schemas.openxmlformats.org/officeDocument/2006/relationships/image" Target="../media/image198.png"  /><Relationship Id="rId6" Type="http://schemas.openxmlformats.org/officeDocument/2006/relationships/image" Target="../media/image199.png"  /><Relationship Id="rId7" Type="http://schemas.openxmlformats.org/officeDocument/2006/relationships/image" Target="../media/image200.png"  /><Relationship Id="rId8" Type="http://schemas.openxmlformats.org/officeDocument/2006/relationships/image" Target="../media/image201.png"  /><Relationship Id="rId9" Type="http://schemas.openxmlformats.org/officeDocument/2006/relationships/image" Target="../media/image20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3.png"  /><Relationship Id="rId11" Type="http://schemas.openxmlformats.org/officeDocument/2006/relationships/image" Target="../media/image234.png"  /><Relationship Id="rId12" Type="http://schemas.openxmlformats.org/officeDocument/2006/relationships/image" Target="../media/image235.png"  /><Relationship Id="rId13" Type="http://schemas.openxmlformats.org/officeDocument/2006/relationships/image" Target="../media/image236.png"  /><Relationship Id="rId14" Type="http://schemas.openxmlformats.org/officeDocument/2006/relationships/image" Target="../media/image237.png"  /><Relationship Id="rId15" Type="http://schemas.openxmlformats.org/officeDocument/2006/relationships/image" Target="../media/image238.png"  /><Relationship Id="rId16" Type="http://schemas.openxmlformats.org/officeDocument/2006/relationships/image" Target="../media/image239.png"  /><Relationship Id="rId17" Type="http://schemas.openxmlformats.org/officeDocument/2006/relationships/image" Target="../media/image240.png"  /><Relationship Id="rId18" Type="http://schemas.openxmlformats.org/officeDocument/2006/relationships/image" Target="../media/image241.png"  /><Relationship Id="rId19" Type="http://schemas.openxmlformats.org/officeDocument/2006/relationships/image" Target="../media/image242.png"  /><Relationship Id="rId2" Type="http://schemas.openxmlformats.org/officeDocument/2006/relationships/image" Target="../media/image225.png"  /><Relationship Id="rId20" Type="http://schemas.openxmlformats.org/officeDocument/2006/relationships/image" Target="../media/image243.png"  /><Relationship Id="rId21" Type="http://schemas.openxmlformats.org/officeDocument/2006/relationships/image" Target="../media/image244.png"  /><Relationship Id="rId22" Type="http://schemas.openxmlformats.org/officeDocument/2006/relationships/image" Target="../media/image245.png"  /><Relationship Id="rId23" Type="http://schemas.openxmlformats.org/officeDocument/2006/relationships/image" Target="../media/image246.png"  /><Relationship Id="rId24" Type="http://schemas.openxmlformats.org/officeDocument/2006/relationships/image" Target="../media/image247.png"  /><Relationship Id="rId25" Type="http://schemas.openxmlformats.org/officeDocument/2006/relationships/image" Target="../media/image248.png"  /><Relationship Id="rId26" Type="http://schemas.openxmlformats.org/officeDocument/2006/relationships/image" Target="../media/image249.png"  /><Relationship Id="rId27" Type="http://schemas.openxmlformats.org/officeDocument/2006/relationships/image" Target="../media/image250.png"  /><Relationship Id="rId28" Type="http://schemas.openxmlformats.org/officeDocument/2006/relationships/image" Target="../media/image251.png"  /><Relationship Id="rId29" Type="http://schemas.openxmlformats.org/officeDocument/2006/relationships/image" Target="../media/image252.png"  /><Relationship Id="rId3" Type="http://schemas.openxmlformats.org/officeDocument/2006/relationships/image" Target="../media/image226.png"  /><Relationship Id="rId30" Type="http://schemas.openxmlformats.org/officeDocument/2006/relationships/image" Target="../media/image253.png"  /><Relationship Id="rId31" Type="http://schemas.openxmlformats.org/officeDocument/2006/relationships/image" Target="../media/image254.png"  /><Relationship Id="rId4" Type="http://schemas.openxmlformats.org/officeDocument/2006/relationships/image" Target="../media/image227.png"  /><Relationship Id="rId5" Type="http://schemas.openxmlformats.org/officeDocument/2006/relationships/image" Target="../media/image228.png"  /><Relationship Id="rId6" Type="http://schemas.openxmlformats.org/officeDocument/2006/relationships/image" Target="../media/image229.png"  /><Relationship Id="rId7" Type="http://schemas.openxmlformats.org/officeDocument/2006/relationships/image" Target="../media/image230.png"  /><Relationship Id="rId8" Type="http://schemas.openxmlformats.org/officeDocument/2006/relationships/image" Target="../media/image231.png"  /><Relationship Id="rId9" Type="http://schemas.openxmlformats.org/officeDocument/2006/relationships/image" Target="../media/image2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3.png"  /><Relationship Id="rId11" Type="http://schemas.openxmlformats.org/officeDocument/2006/relationships/image" Target="../media/image264.png"  /><Relationship Id="rId12" Type="http://schemas.openxmlformats.org/officeDocument/2006/relationships/image" Target="../media/image265.png"  /><Relationship Id="rId13" Type="http://schemas.openxmlformats.org/officeDocument/2006/relationships/image" Target="../media/image266.png"  /><Relationship Id="rId14" Type="http://schemas.openxmlformats.org/officeDocument/2006/relationships/image" Target="../media/image267.png"  /><Relationship Id="rId15" Type="http://schemas.openxmlformats.org/officeDocument/2006/relationships/image" Target="../media/image268.png"  /><Relationship Id="rId16" Type="http://schemas.openxmlformats.org/officeDocument/2006/relationships/image" Target="../media/image269.png"  /><Relationship Id="rId17" Type="http://schemas.openxmlformats.org/officeDocument/2006/relationships/image" Target="../media/image270.png"  /><Relationship Id="rId2" Type="http://schemas.openxmlformats.org/officeDocument/2006/relationships/image" Target="../media/image255.png"  /><Relationship Id="rId3" Type="http://schemas.openxmlformats.org/officeDocument/2006/relationships/image" Target="../media/image256.png"  /><Relationship Id="rId4" Type="http://schemas.openxmlformats.org/officeDocument/2006/relationships/image" Target="../media/image257.png"  /><Relationship Id="rId5" Type="http://schemas.openxmlformats.org/officeDocument/2006/relationships/image" Target="../media/image258.png"  /><Relationship Id="rId6" Type="http://schemas.openxmlformats.org/officeDocument/2006/relationships/image" Target="../media/image259.png"  /><Relationship Id="rId7" Type="http://schemas.openxmlformats.org/officeDocument/2006/relationships/image" Target="../media/image260.png"  /><Relationship Id="rId8" Type="http://schemas.openxmlformats.org/officeDocument/2006/relationships/image" Target="../media/image261.png"  /><Relationship Id="rId9" Type="http://schemas.openxmlformats.org/officeDocument/2006/relationships/image" Target="../media/image26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9.png"  /><Relationship Id="rId11" Type="http://schemas.openxmlformats.org/officeDocument/2006/relationships/image" Target="../media/image280.png"  /><Relationship Id="rId12" Type="http://schemas.openxmlformats.org/officeDocument/2006/relationships/image" Target="../media/image281.png"  /><Relationship Id="rId13" Type="http://schemas.openxmlformats.org/officeDocument/2006/relationships/image" Target="../media/image282.png"  /><Relationship Id="rId14" Type="http://schemas.openxmlformats.org/officeDocument/2006/relationships/image" Target="../media/image283.png"  /><Relationship Id="rId15" Type="http://schemas.openxmlformats.org/officeDocument/2006/relationships/image" Target="../media/image284.png"  /><Relationship Id="rId16" Type="http://schemas.openxmlformats.org/officeDocument/2006/relationships/image" Target="../media/image285.png"  /><Relationship Id="rId17" Type="http://schemas.openxmlformats.org/officeDocument/2006/relationships/image" Target="../media/image286.png"  /><Relationship Id="rId18" Type="http://schemas.openxmlformats.org/officeDocument/2006/relationships/image" Target="../media/image287.png"  /><Relationship Id="rId19" Type="http://schemas.openxmlformats.org/officeDocument/2006/relationships/image" Target="../media/image288.png"  /><Relationship Id="rId2" Type="http://schemas.openxmlformats.org/officeDocument/2006/relationships/image" Target="../media/image271.png"  /><Relationship Id="rId3" Type="http://schemas.openxmlformats.org/officeDocument/2006/relationships/image" Target="../media/image272.png"  /><Relationship Id="rId4" Type="http://schemas.openxmlformats.org/officeDocument/2006/relationships/image" Target="../media/image273.png"  /><Relationship Id="rId5" Type="http://schemas.openxmlformats.org/officeDocument/2006/relationships/image" Target="../media/image274.png"  /><Relationship Id="rId6" Type="http://schemas.openxmlformats.org/officeDocument/2006/relationships/image" Target="../media/image275.png"  /><Relationship Id="rId7" Type="http://schemas.openxmlformats.org/officeDocument/2006/relationships/image" Target="../media/image276.png"  /><Relationship Id="rId8" Type="http://schemas.openxmlformats.org/officeDocument/2006/relationships/image" Target="../media/image277.png"  /><Relationship Id="rId9" Type="http://schemas.openxmlformats.org/officeDocument/2006/relationships/image" Target="../media/image27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7.png"  /><Relationship Id="rId11" Type="http://schemas.openxmlformats.org/officeDocument/2006/relationships/image" Target="../media/image298.png"  /><Relationship Id="rId12" Type="http://schemas.openxmlformats.org/officeDocument/2006/relationships/image" Target="../media/image299.png"  /><Relationship Id="rId13" Type="http://schemas.openxmlformats.org/officeDocument/2006/relationships/image" Target="../media/image300.png"  /><Relationship Id="rId14" Type="http://schemas.openxmlformats.org/officeDocument/2006/relationships/image" Target="../media/image301.png"  /><Relationship Id="rId15" Type="http://schemas.openxmlformats.org/officeDocument/2006/relationships/image" Target="../media/image302.png"  /><Relationship Id="rId16" Type="http://schemas.openxmlformats.org/officeDocument/2006/relationships/image" Target="../media/image303.png"  /><Relationship Id="rId17" Type="http://schemas.openxmlformats.org/officeDocument/2006/relationships/image" Target="../media/image304.png"  /><Relationship Id="rId18" Type="http://schemas.openxmlformats.org/officeDocument/2006/relationships/image" Target="../media/image305.png"  /><Relationship Id="rId2" Type="http://schemas.openxmlformats.org/officeDocument/2006/relationships/image" Target="../media/image289.png"  /><Relationship Id="rId3" Type="http://schemas.openxmlformats.org/officeDocument/2006/relationships/image" Target="../media/image290.png"  /><Relationship Id="rId4" Type="http://schemas.openxmlformats.org/officeDocument/2006/relationships/image" Target="../media/image291.png"  /><Relationship Id="rId5" Type="http://schemas.openxmlformats.org/officeDocument/2006/relationships/image" Target="../media/image292.png"  /><Relationship Id="rId6" Type="http://schemas.openxmlformats.org/officeDocument/2006/relationships/image" Target="../media/image293.png"  /><Relationship Id="rId7" Type="http://schemas.openxmlformats.org/officeDocument/2006/relationships/image" Target="../media/image294.png"  /><Relationship Id="rId8" Type="http://schemas.openxmlformats.org/officeDocument/2006/relationships/image" Target="../media/image295.png"  /><Relationship Id="rId9" Type="http://schemas.openxmlformats.org/officeDocument/2006/relationships/image" Target="../media/image29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4.png"  /><Relationship Id="rId11" Type="http://schemas.openxmlformats.org/officeDocument/2006/relationships/image" Target="../media/image315.png"  /><Relationship Id="rId12" Type="http://schemas.openxmlformats.org/officeDocument/2006/relationships/image" Target="../media/image316.png"  /><Relationship Id="rId13" Type="http://schemas.openxmlformats.org/officeDocument/2006/relationships/image" Target="../media/image317.png"  /><Relationship Id="rId14" Type="http://schemas.openxmlformats.org/officeDocument/2006/relationships/image" Target="../media/image318.png"  /><Relationship Id="rId15" Type="http://schemas.openxmlformats.org/officeDocument/2006/relationships/image" Target="../media/image319.png"  /><Relationship Id="rId16" Type="http://schemas.openxmlformats.org/officeDocument/2006/relationships/image" Target="../media/image320.png"  /><Relationship Id="rId17" Type="http://schemas.openxmlformats.org/officeDocument/2006/relationships/image" Target="../media/image321.png"  /><Relationship Id="rId18" Type="http://schemas.openxmlformats.org/officeDocument/2006/relationships/image" Target="../media/image322.png"  /><Relationship Id="rId2" Type="http://schemas.openxmlformats.org/officeDocument/2006/relationships/image" Target="../media/image306.png"  /><Relationship Id="rId3" Type="http://schemas.openxmlformats.org/officeDocument/2006/relationships/image" Target="../media/image307.png"  /><Relationship Id="rId4" Type="http://schemas.openxmlformats.org/officeDocument/2006/relationships/image" Target="../media/image308.png"  /><Relationship Id="rId5" Type="http://schemas.openxmlformats.org/officeDocument/2006/relationships/image" Target="../media/image309.png"  /><Relationship Id="rId6" Type="http://schemas.openxmlformats.org/officeDocument/2006/relationships/image" Target="../media/image310.png"  /><Relationship Id="rId7" Type="http://schemas.openxmlformats.org/officeDocument/2006/relationships/image" Target="../media/image311.png"  /><Relationship Id="rId8" Type="http://schemas.openxmlformats.org/officeDocument/2006/relationships/image" Target="../media/image312.png"  /><Relationship Id="rId9" Type="http://schemas.openxmlformats.org/officeDocument/2006/relationships/image" Target="../media/image31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31.png"  /><Relationship Id="rId11" Type="http://schemas.openxmlformats.org/officeDocument/2006/relationships/image" Target="../media/image332.png"  /><Relationship Id="rId12" Type="http://schemas.openxmlformats.org/officeDocument/2006/relationships/image" Target="../media/image333.png"  /><Relationship Id="rId13" Type="http://schemas.openxmlformats.org/officeDocument/2006/relationships/image" Target="../media/image334.png"  /><Relationship Id="rId14" Type="http://schemas.openxmlformats.org/officeDocument/2006/relationships/image" Target="../media/image335.png"  /><Relationship Id="rId15" Type="http://schemas.openxmlformats.org/officeDocument/2006/relationships/image" Target="../media/image336.png"  /><Relationship Id="rId16" Type="http://schemas.openxmlformats.org/officeDocument/2006/relationships/image" Target="../media/image337.png"  /><Relationship Id="rId2" Type="http://schemas.openxmlformats.org/officeDocument/2006/relationships/image" Target="../media/image323.png"  /><Relationship Id="rId3" Type="http://schemas.openxmlformats.org/officeDocument/2006/relationships/image" Target="../media/image324.png"  /><Relationship Id="rId4" Type="http://schemas.openxmlformats.org/officeDocument/2006/relationships/image" Target="../media/image325.png"  /><Relationship Id="rId5" Type="http://schemas.openxmlformats.org/officeDocument/2006/relationships/image" Target="../media/image326.png"  /><Relationship Id="rId6" Type="http://schemas.openxmlformats.org/officeDocument/2006/relationships/image" Target="../media/image327.png"  /><Relationship Id="rId7" Type="http://schemas.openxmlformats.org/officeDocument/2006/relationships/image" Target="../media/image328.png"  /><Relationship Id="rId8" Type="http://schemas.openxmlformats.org/officeDocument/2006/relationships/image" Target="../media/image329.png"  /><Relationship Id="rId9" Type="http://schemas.openxmlformats.org/officeDocument/2006/relationships/image" Target="../media/image3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46.png"  /><Relationship Id="rId11" Type="http://schemas.openxmlformats.org/officeDocument/2006/relationships/image" Target="../media/image347.png"  /><Relationship Id="rId12" Type="http://schemas.openxmlformats.org/officeDocument/2006/relationships/image" Target="../media/image348.png"  /><Relationship Id="rId13" Type="http://schemas.openxmlformats.org/officeDocument/2006/relationships/image" Target="../media/image349.png"  /><Relationship Id="rId14" Type="http://schemas.openxmlformats.org/officeDocument/2006/relationships/image" Target="../media/image350.png"  /><Relationship Id="rId15" Type="http://schemas.openxmlformats.org/officeDocument/2006/relationships/image" Target="../media/image351.png"  /><Relationship Id="rId16" Type="http://schemas.openxmlformats.org/officeDocument/2006/relationships/image" Target="../media/image352.png"  /><Relationship Id="rId17" Type="http://schemas.openxmlformats.org/officeDocument/2006/relationships/image" Target="../media/image353.png"  /><Relationship Id="rId18" Type="http://schemas.openxmlformats.org/officeDocument/2006/relationships/image" Target="../media/image354.png"  /><Relationship Id="rId19" Type="http://schemas.openxmlformats.org/officeDocument/2006/relationships/image" Target="../media/image355.png"  /><Relationship Id="rId2" Type="http://schemas.openxmlformats.org/officeDocument/2006/relationships/image" Target="../media/image338.png"  /><Relationship Id="rId3" Type="http://schemas.openxmlformats.org/officeDocument/2006/relationships/image" Target="../media/image339.png"  /><Relationship Id="rId4" Type="http://schemas.openxmlformats.org/officeDocument/2006/relationships/image" Target="../media/image340.png"  /><Relationship Id="rId5" Type="http://schemas.openxmlformats.org/officeDocument/2006/relationships/image" Target="../media/image341.png"  /><Relationship Id="rId6" Type="http://schemas.openxmlformats.org/officeDocument/2006/relationships/image" Target="../media/image342.png"  /><Relationship Id="rId7" Type="http://schemas.openxmlformats.org/officeDocument/2006/relationships/image" Target="../media/image343.png"  /><Relationship Id="rId8" Type="http://schemas.openxmlformats.org/officeDocument/2006/relationships/image" Target="../media/image344.png"  /><Relationship Id="rId9" Type="http://schemas.openxmlformats.org/officeDocument/2006/relationships/image" Target="../media/image34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4.png"  /><Relationship Id="rId11" Type="http://schemas.openxmlformats.org/officeDocument/2006/relationships/image" Target="../media/image365.png"  /><Relationship Id="rId12" Type="http://schemas.openxmlformats.org/officeDocument/2006/relationships/image" Target="../media/image366.png"  /><Relationship Id="rId2" Type="http://schemas.openxmlformats.org/officeDocument/2006/relationships/image" Target="../media/image356.png"  /><Relationship Id="rId3" Type="http://schemas.openxmlformats.org/officeDocument/2006/relationships/image" Target="../media/image357.png"  /><Relationship Id="rId4" Type="http://schemas.openxmlformats.org/officeDocument/2006/relationships/image" Target="../media/image358.png"  /><Relationship Id="rId5" Type="http://schemas.openxmlformats.org/officeDocument/2006/relationships/image" Target="../media/image359.png"  /><Relationship Id="rId6" Type="http://schemas.openxmlformats.org/officeDocument/2006/relationships/image" Target="../media/image360.png"  /><Relationship Id="rId7" Type="http://schemas.openxmlformats.org/officeDocument/2006/relationships/image" Target="../media/image361.png"  /><Relationship Id="rId8" Type="http://schemas.openxmlformats.org/officeDocument/2006/relationships/image" Target="../media/image362.png"  /><Relationship Id="rId9" Type="http://schemas.openxmlformats.org/officeDocument/2006/relationships/image" Target="../media/image36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5.png"  /><Relationship Id="rId11" Type="http://schemas.openxmlformats.org/officeDocument/2006/relationships/image" Target="../media/image376.png"  /><Relationship Id="rId12" Type="http://schemas.openxmlformats.org/officeDocument/2006/relationships/image" Target="../media/image377.png"  /><Relationship Id="rId13" Type="http://schemas.openxmlformats.org/officeDocument/2006/relationships/image" Target="../media/image378.png"  /><Relationship Id="rId14" Type="http://schemas.openxmlformats.org/officeDocument/2006/relationships/image" Target="../media/image379.png"  /><Relationship Id="rId15" Type="http://schemas.openxmlformats.org/officeDocument/2006/relationships/image" Target="../media/image380.png"  /><Relationship Id="rId16" Type="http://schemas.openxmlformats.org/officeDocument/2006/relationships/image" Target="../media/image381.png"  /><Relationship Id="rId17" Type="http://schemas.openxmlformats.org/officeDocument/2006/relationships/image" Target="../media/image382.png"  /><Relationship Id="rId18" Type="http://schemas.openxmlformats.org/officeDocument/2006/relationships/image" Target="../media/image383.png"  /><Relationship Id="rId19" Type="http://schemas.openxmlformats.org/officeDocument/2006/relationships/image" Target="../media/image384.png"  /><Relationship Id="rId2" Type="http://schemas.openxmlformats.org/officeDocument/2006/relationships/image" Target="../media/image367.png"  /><Relationship Id="rId20" Type="http://schemas.openxmlformats.org/officeDocument/2006/relationships/image" Target="../media/image385.png"  /><Relationship Id="rId21" Type="http://schemas.openxmlformats.org/officeDocument/2006/relationships/image" Target="../media/image386.png"  /><Relationship Id="rId22" Type="http://schemas.openxmlformats.org/officeDocument/2006/relationships/image" Target="../media/image387.png"  /><Relationship Id="rId3" Type="http://schemas.openxmlformats.org/officeDocument/2006/relationships/image" Target="../media/image368.png"  /><Relationship Id="rId4" Type="http://schemas.openxmlformats.org/officeDocument/2006/relationships/image" Target="../media/image369.png"  /><Relationship Id="rId5" Type="http://schemas.openxmlformats.org/officeDocument/2006/relationships/image" Target="../media/image370.png"  /><Relationship Id="rId6" Type="http://schemas.openxmlformats.org/officeDocument/2006/relationships/image" Target="../media/image371.png"  /><Relationship Id="rId7" Type="http://schemas.openxmlformats.org/officeDocument/2006/relationships/image" Target="../media/image372.png"  /><Relationship Id="rId8" Type="http://schemas.openxmlformats.org/officeDocument/2006/relationships/image" Target="../media/image373.png"  /><Relationship Id="rId9" Type="http://schemas.openxmlformats.org/officeDocument/2006/relationships/image" Target="../media/image37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6.png"  /><Relationship Id="rId11" Type="http://schemas.openxmlformats.org/officeDocument/2006/relationships/image" Target="../media/image397.png"  /><Relationship Id="rId12" Type="http://schemas.openxmlformats.org/officeDocument/2006/relationships/image" Target="../media/image398.png"  /><Relationship Id="rId13" Type="http://schemas.openxmlformats.org/officeDocument/2006/relationships/image" Target="../media/image399.png"  /><Relationship Id="rId14" Type="http://schemas.openxmlformats.org/officeDocument/2006/relationships/image" Target="../media/image400.png"  /><Relationship Id="rId15" Type="http://schemas.openxmlformats.org/officeDocument/2006/relationships/image" Target="../media/image401.png"  /><Relationship Id="rId16" Type="http://schemas.openxmlformats.org/officeDocument/2006/relationships/image" Target="../media/image402.png"  /><Relationship Id="rId17" Type="http://schemas.openxmlformats.org/officeDocument/2006/relationships/image" Target="../media/image403.png"  /><Relationship Id="rId18" Type="http://schemas.openxmlformats.org/officeDocument/2006/relationships/image" Target="../media/image404.png"  /><Relationship Id="rId19" Type="http://schemas.openxmlformats.org/officeDocument/2006/relationships/image" Target="../media/image405.png"  /><Relationship Id="rId2" Type="http://schemas.openxmlformats.org/officeDocument/2006/relationships/image" Target="../media/image388.png"  /><Relationship Id="rId20" Type="http://schemas.openxmlformats.org/officeDocument/2006/relationships/image" Target="../media/image406.png"  /><Relationship Id="rId21" Type="http://schemas.openxmlformats.org/officeDocument/2006/relationships/image" Target="../media/image407.png"  /><Relationship Id="rId22" Type="http://schemas.openxmlformats.org/officeDocument/2006/relationships/image" Target="../media/image408.png"  /><Relationship Id="rId23" Type="http://schemas.openxmlformats.org/officeDocument/2006/relationships/image" Target="../media/image409.png"  /><Relationship Id="rId24" Type="http://schemas.openxmlformats.org/officeDocument/2006/relationships/image" Target="../media/image410.png"  /><Relationship Id="rId3" Type="http://schemas.openxmlformats.org/officeDocument/2006/relationships/image" Target="../media/image389.png"  /><Relationship Id="rId4" Type="http://schemas.openxmlformats.org/officeDocument/2006/relationships/image" Target="../media/image390.png"  /><Relationship Id="rId5" Type="http://schemas.openxmlformats.org/officeDocument/2006/relationships/image" Target="../media/image391.png"  /><Relationship Id="rId6" Type="http://schemas.openxmlformats.org/officeDocument/2006/relationships/image" Target="../media/image392.png"  /><Relationship Id="rId7" Type="http://schemas.openxmlformats.org/officeDocument/2006/relationships/image" Target="../media/image393.png"  /><Relationship Id="rId8" Type="http://schemas.openxmlformats.org/officeDocument/2006/relationships/image" Target="../media/image394.png"  /><Relationship Id="rId9" Type="http://schemas.openxmlformats.org/officeDocument/2006/relationships/image" Target="../media/image39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19.png"  /><Relationship Id="rId11" Type="http://schemas.openxmlformats.org/officeDocument/2006/relationships/image" Target="../media/image420.png"  /><Relationship Id="rId12" Type="http://schemas.openxmlformats.org/officeDocument/2006/relationships/image" Target="../media/image421.png"  /><Relationship Id="rId13" Type="http://schemas.openxmlformats.org/officeDocument/2006/relationships/image" Target="../media/image422.png"  /><Relationship Id="rId14" Type="http://schemas.openxmlformats.org/officeDocument/2006/relationships/image" Target="../media/image423.png"  /><Relationship Id="rId15" Type="http://schemas.openxmlformats.org/officeDocument/2006/relationships/image" Target="../media/image424.png"  /><Relationship Id="rId16" Type="http://schemas.openxmlformats.org/officeDocument/2006/relationships/image" Target="../media/image425.png"  /><Relationship Id="rId17" Type="http://schemas.openxmlformats.org/officeDocument/2006/relationships/image" Target="../media/image426.png"  /><Relationship Id="rId18" Type="http://schemas.openxmlformats.org/officeDocument/2006/relationships/image" Target="../media/image427.png"  /><Relationship Id="rId19" Type="http://schemas.openxmlformats.org/officeDocument/2006/relationships/image" Target="../media/image428.png"  /><Relationship Id="rId2" Type="http://schemas.openxmlformats.org/officeDocument/2006/relationships/image" Target="../media/image411.png"  /><Relationship Id="rId20" Type="http://schemas.openxmlformats.org/officeDocument/2006/relationships/image" Target="../media/image429.png"  /><Relationship Id="rId21" Type="http://schemas.openxmlformats.org/officeDocument/2006/relationships/image" Target="../media/image430.png"  /><Relationship Id="rId22" Type="http://schemas.openxmlformats.org/officeDocument/2006/relationships/image" Target="../media/image431.png"  /><Relationship Id="rId23" Type="http://schemas.openxmlformats.org/officeDocument/2006/relationships/image" Target="../media/image432.png"  /><Relationship Id="rId24" Type="http://schemas.openxmlformats.org/officeDocument/2006/relationships/image" Target="../media/image433.png"  /><Relationship Id="rId25" Type="http://schemas.openxmlformats.org/officeDocument/2006/relationships/image" Target="../media/image434.png"  /><Relationship Id="rId26" Type="http://schemas.openxmlformats.org/officeDocument/2006/relationships/image" Target="../media/image435.png"  /><Relationship Id="rId27" Type="http://schemas.openxmlformats.org/officeDocument/2006/relationships/image" Target="../media/image436.png"  /><Relationship Id="rId28" Type="http://schemas.openxmlformats.org/officeDocument/2006/relationships/image" Target="../media/image437.png"  /><Relationship Id="rId29" Type="http://schemas.openxmlformats.org/officeDocument/2006/relationships/image" Target="../media/image438.png"  /><Relationship Id="rId3" Type="http://schemas.openxmlformats.org/officeDocument/2006/relationships/image" Target="../media/image412.png"  /><Relationship Id="rId30" Type="http://schemas.openxmlformats.org/officeDocument/2006/relationships/image" Target="../media/image439.png"  /><Relationship Id="rId31" Type="http://schemas.openxmlformats.org/officeDocument/2006/relationships/image" Target="../media/image440.png"  /><Relationship Id="rId32" Type="http://schemas.openxmlformats.org/officeDocument/2006/relationships/image" Target="../media/image441.png"  /><Relationship Id="rId4" Type="http://schemas.openxmlformats.org/officeDocument/2006/relationships/image" Target="../media/image413.png"  /><Relationship Id="rId5" Type="http://schemas.openxmlformats.org/officeDocument/2006/relationships/image" Target="../media/image414.png"  /><Relationship Id="rId6" Type="http://schemas.openxmlformats.org/officeDocument/2006/relationships/image" Target="../media/image415.png"  /><Relationship Id="rId7" Type="http://schemas.openxmlformats.org/officeDocument/2006/relationships/image" Target="../media/image416.png"  /><Relationship Id="rId8" Type="http://schemas.openxmlformats.org/officeDocument/2006/relationships/image" Target="../media/image417.png"  /><Relationship Id="rId9" Type="http://schemas.openxmlformats.org/officeDocument/2006/relationships/image" Target="../media/image41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0.png"  /><Relationship Id="rId11" Type="http://schemas.openxmlformats.org/officeDocument/2006/relationships/image" Target="../media/image451.png"  /><Relationship Id="rId12" Type="http://schemas.openxmlformats.org/officeDocument/2006/relationships/image" Target="../media/image452.png"  /><Relationship Id="rId13" Type="http://schemas.openxmlformats.org/officeDocument/2006/relationships/image" Target="../media/image453.png"  /><Relationship Id="rId14" Type="http://schemas.openxmlformats.org/officeDocument/2006/relationships/image" Target="../media/image454.png"  /><Relationship Id="rId15" Type="http://schemas.openxmlformats.org/officeDocument/2006/relationships/image" Target="../media/image455.png"  /><Relationship Id="rId16" Type="http://schemas.openxmlformats.org/officeDocument/2006/relationships/image" Target="../media/image456.png"  /><Relationship Id="rId17" Type="http://schemas.openxmlformats.org/officeDocument/2006/relationships/image" Target="../media/image457.png"  /><Relationship Id="rId18" Type="http://schemas.openxmlformats.org/officeDocument/2006/relationships/image" Target="../media/image458.png"  /><Relationship Id="rId19" Type="http://schemas.openxmlformats.org/officeDocument/2006/relationships/image" Target="../media/image459.png"  /><Relationship Id="rId2" Type="http://schemas.openxmlformats.org/officeDocument/2006/relationships/image" Target="../media/image442.png"  /><Relationship Id="rId20" Type="http://schemas.openxmlformats.org/officeDocument/2006/relationships/image" Target="../media/image460.png"  /><Relationship Id="rId3" Type="http://schemas.openxmlformats.org/officeDocument/2006/relationships/image" Target="../media/image443.png"  /><Relationship Id="rId4" Type="http://schemas.openxmlformats.org/officeDocument/2006/relationships/image" Target="../media/image444.png"  /><Relationship Id="rId5" Type="http://schemas.openxmlformats.org/officeDocument/2006/relationships/image" Target="../media/image445.png"  /><Relationship Id="rId6" Type="http://schemas.openxmlformats.org/officeDocument/2006/relationships/image" Target="../media/image446.png"  /><Relationship Id="rId7" Type="http://schemas.openxmlformats.org/officeDocument/2006/relationships/image" Target="../media/image447.png"  /><Relationship Id="rId8" Type="http://schemas.openxmlformats.org/officeDocument/2006/relationships/image" Target="../media/image448.png"  /><Relationship Id="rId9" Type="http://schemas.openxmlformats.org/officeDocument/2006/relationships/image" Target="../media/image44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69.png"  /><Relationship Id="rId11" Type="http://schemas.openxmlformats.org/officeDocument/2006/relationships/image" Target="../media/image470.png"  /><Relationship Id="rId12" Type="http://schemas.openxmlformats.org/officeDocument/2006/relationships/image" Target="../media/image471.png"  /><Relationship Id="rId13" Type="http://schemas.openxmlformats.org/officeDocument/2006/relationships/image" Target="../media/image472.png"  /><Relationship Id="rId14" Type="http://schemas.openxmlformats.org/officeDocument/2006/relationships/image" Target="../media/image473.png"  /><Relationship Id="rId15" Type="http://schemas.openxmlformats.org/officeDocument/2006/relationships/image" Target="../media/image474.png"  /><Relationship Id="rId16" Type="http://schemas.openxmlformats.org/officeDocument/2006/relationships/image" Target="../media/image475.png"  /><Relationship Id="rId17" Type="http://schemas.openxmlformats.org/officeDocument/2006/relationships/image" Target="../media/image476.png"  /><Relationship Id="rId18" Type="http://schemas.openxmlformats.org/officeDocument/2006/relationships/image" Target="../media/image477.png"  /><Relationship Id="rId19" Type="http://schemas.openxmlformats.org/officeDocument/2006/relationships/image" Target="../media/image478.png"  /><Relationship Id="rId2" Type="http://schemas.openxmlformats.org/officeDocument/2006/relationships/image" Target="../media/image461.png"  /><Relationship Id="rId3" Type="http://schemas.openxmlformats.org/officeDocument/2006/relationships/image" Target="../media/image462.png"  /><Relationship Id="rId4" Type="http://schemas.openxmlformats.org/officeDocument/2006/relationships/image" Target="../media/image463.png"  /><Relationship Id="rId5" Type="http://schemas.openxmlformats.org/officeDocument/2006/relationships/image" Target="../media/image464.png"  /><Relationship Id="rId6" Type="http://schemas.openxmlformats.org/officeDocument/2006/relationships/image" Target="../media/image465.png"  /><Relationship Id="rId7" Type="http://schemas.openxmlformats.org/officeDocument/2006/relationships/image" Target="../media/image466.png"  /><Relationship Id="rId8" Type="http://schemas.openxmlformats.org/officeDocument/2006/relationships/image" Target="../media/image467.png"  /><Relationship Id="rId9" Type="http://schemas.openxmlformats.org/officeDocument/2006/relationships/image" Target="../media/image46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87.png"  /><Relationship Id="rId11" Type="http://schemas.openxmlformats.org/officeDocument/2006/relationships/image" Target="../media/image488.png"  /><Relationship Id="rId12" Type="http://schemas.openxmlformats.org/officeDocument/2006/relationships/image" Target="../media/image489.png"  /><Relationship Id="rId13" Type="http://schemas.openxmlformats.org/officeDocument/2006/relationships/image" Target="../media/image490.png"  /><Relationship Id="rId14" Type="http://schemas.openxmlformats.org/officeDocument/2006/relationships/image" Target="../media/image491.png"  /><Relationship Id="rId15" Type="http://schemas.openxmlformats.org/officeDocument/2006/relationships/image" Target="../media/image492.png"  /><Relationship Id="rId16" Type="http://schemas.openxmlformats.org/officeDocument/2006/relationships/image" Target="../media/image493.png"  /><Relationship Id="rId17" Type="http://schemas.openxmlformats.org/officeDocument/2006/relationships/image" Target="../media/image494.png"  /><Relationship Id="rId18" Type="http://schemas.openxmlformats.org/officeDocument/2006/relationships/image" Target="../media/image495.png"  /><Relationship Id="rId19" Type="http://schemas.openxmlformats.org/officeDocument/2006/relationships/image" Target="../media/image496.png"  /><Relationship Id="rId2" Type="http://schemas.openxmlformats.org/officeDocument/2006/relationships/image" Target="../media/image479.png"  /><Relationship Id="rId3" Type="http://schemas.openxmlformats.org/officeDocument/2006/relationships/image" Target="../media/image480.png"  /><Relationship Id="rId4" Type="http://schemas.openxmlformats.org/officeDocument/2006/relationships/image" Target="../media/image481.png"  /><Relationship Id="rId5" Type="http://schemas.openxmlformats.org/officeDocument/2006/relationships/image" Target="../media/image482.png"  /><Relationship Id="rId6" Type="http://schemas.openxmlformats.org/officeDocument/2006/relationships/image" Target="../media/image483.png"  /><Relationship Id="rId7" Type="http://schemas.openxmlformats.org/officeDocument/2006/relationships/image" Target="../media/image484.png"  /><Relationship Id="rId8" Type="http://schemas.openxmlformats.org/officeDocument/2006/relationships/image" Target="../media/image485.png"  /><Relationship Id="rId9" Type="http://schemas.openxmlformats.org/officeDocument/2006/relationships/image" Target="../media/image48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05.png"  /><Relationship Id="rId11" Type="http://schemas.openxmlformats.org/officeDocument/2006/relationships/image" Target="../media/image506.png"  /><Relationship Id="rId12" Type="http://schemas.openxmlformats.org/officeDocument/2006/relationships/image" Target="../media/image507.png"  /><Relationship Id="rId13" Type="http://schemas.openxmlformats.org/officeDocument/2006/relationships/image" Target="../media/image508.png"  /><Relationship Id="rId14" Type="http://schemas.openxmlformats.org/officeDocument/2006/relationships/image" Target="../media/image509.png"  /><Relationship Id="rId15" Type="http://schemas.openxmlformats.org/officeDocument/2006/relationships/image" Target="../media/image510.png"  /><Relationship Id="rId16" Type="http://schemas.openxmlformats.org/officeDocument/2006/relationships/image" Target="../media/image511.png"  /><Relationship Id="rId17" Type="http://schemas.openxmlformats.org/officeDocument/2006/relationships/image" Target="../media/image512.png"  /><Relationship Id="rId18" Type="http://schemas.openxmlformats.org/officeDocument/2006/relationships/image" Target="../media/image513.png"  /><Relationship Id="rId19" Type="http://schemas.openxmlformats.org/officeDocument/2006/relationships/image" Target="../media/image514.png"  /><Relationship Id="rId2" Type="http://schemas.openxmlformats.org/officeDocument/2006/relationships/image" Target="../media/image497.png"  /><Relationship Id="rId20" Type="http://schemas.openxmlformats.org/officeDocument/2006/relationships/image" Target="../media/image515.png"  /><Relationship Id="rId3" Type="http://schemas.openxmlformats.org/officeDocument/2006/relationships/image" Target="../media/image498.png"  /><Relationship Id="rId4" Type="http://schemas.openxmlformats.org/officeDocument/2006/relationships/image" Target="../media/image499.png"  /><Relationship Id="rId5" Type="http://schemas.openxmlformats.org/officeDocument/2006/relationships/image" Target="../media/image500.png"  /><Relationship Id="rId6" Type="http://schemas.openxmlformats.org/officeDocument/2006/relationships/image" Target="../media/image501.png"  /><Relationship Id="rId7" Type="http://schemas.openxmlformats.org/officeDocument/2006/relationships/image" Target="../media/image502.png"  /><Relationship Id="rId8" Type="http://schemas.openxmlformats.org/officeDocument/2006/relationships/image" Target="../media/image503.png"  /><Relationship Id="rId9" Type="http://schemas.openxmlformats.org/officeDocument/2006/relationships/image" Target="../media/image50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6.png"  /><Relationship Id="rId3" Type="http://schemas.openxmlformats.org/officeDocument/2006/relationships/image" Target="../media/image517.png"  /><Relationship Id="rId4" Type="http://schemas.openxmlformats.org/officeDocument/2006/relationships/image" Target="../media/image518.png"  /><Relationship Id="rId5" Type="http://schemas.openxmlformats.org/officeDocument/2006/relationships/image" Target="../media/image51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.png"  /><Relationship Id="rId11" Type="http://schemas.openxmlformats.org/officeDocument/2006/relationships/image" Target="../media/image20.png"  /><Relationship Id="rId12" Type="http://schemas.openxmlformats.org/officeDocument/2006/relationships/image" Target="../media/image21.png"  /><Relationship Id="rId13" Type="http://schemas.openxmlformats.org/officeDocument/2006/relationships/image" Target="../media/image22.png"  /><Relationship Id="rId14" Type="http://schemas.openxmlformats.org/officeDocument/2006/relationships/image" Target="../media/image23.png"  /><Relationship Id="rId15" Type="http://schemas.openxmlformats.org/officeDocument/2006/relationships/image" Target="../media/image24.png"  /><Relationship Id="rId16" Type="http://schemas.openxmlformats.org/officeDocument/2006/relationships/image" Target="../media/image25.png"  /><Relationship Id="rId17" Type="http://schemas.openxmlformats.org/officeDocument/2006/relationships/image" Target="../media/image26.png"  /><Relationship Id="rId18" Type="http://schemas.openxmlformats.org/officeDocument/2006/relationships/image" Target="../media/image27.png"  /><Relationship Id="rId19" Type="http://schemas.openxmlformats.org/officeDocument/2006/relationships/image" Target="../media/image28.png"  /><Relationship Id="rId2" Type="http://schemas.openxmlformats.org/officeDocument/2006/relationships/image" Target="../media/image11.png"  /><Relationship Id="rId20" Type="http://schemas.openxmlformats.org/officeDocument/2006/relationships/image" Target="../media/image29.png"  /><Relationship Id="rId21" Type="http://schemas.openxmlformats.org/officeDocument/2006/relationships/image" Target="../media/image30.png"  /><Relationship Id="rId22" Type="http://schemas.openxmlformats.org/officeDocument/2006/relationships/image" Target="../media/image31.png"  /><Relationship Id="rId23" Type="http://schemas.openxmlformats.org/officeDocument/2006/relationships/image" Target="../media/image32.png"  /><Relationship Id="rId24" Type="http://schemas.openxmlformats.org/officeDocument/2006/relationships/image" Target="../media/image33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28.png"  /><Relationship Id="rId11" Type="http://schemas.openxmlformats.org/officeDocument/2006/relationships/image" Target="../media/image529.png"  /><Relationship Id="rId12" Type="http://schemas.openxmlformats.org/officeDocument/2006/relationships/image" Target="../media/image530.png"  /><Relationship Id="rId13" Type="http://schemas.openxmlformats.org/officeDocument/2006/relationships/image" Target="../media/image531.png"  /><Relationship Id="rId14" Type="http://schemas.openxmlformats.org/officeDocument/2006/relationships/image" Target="../media/image532.png"  /><Relationship Id="rId15" Type="http://schemas.openxmlformats.org/officeDocument/2006/relationships/image" Target="../media/image533.png"  /><Relationship Id="rId16" Type="http://schemas.openxmlformats.org/officeDocument/2006/relationships/image" Target="../media/image534.png"  /><Relationship Id="rId17" Type="http://schemas.openxmlformats.org/officeDocument/2006/relationships/image" Target="../media/image535.png"  /><Relationship Id="rId18" Type="http://schemas.openxmlformats.org/officeDocument/2006/relationships/image" Target="../media/image536.png"  /><Relationship Id="rId19" Type="http://schemas.openxmlformats.org/officeDocument/2006/relationships/image" Target="../media/image537.png"  /><Relationship Id="rId2" Type="http://schemas.openxmlformats.org/officeDocument/2006/relationships/image" Target="../media/image520.png"  /><Relationship Id="rId20" Type="http://schemas.openxmlformats.org/officeDocument/2006/relationships/image" Target="../media/image538.png"  /><Relationship Id="rId21" Type="http://schemas.openxmlformats.org/officeDocument/2006/relationships/image" Target="../media/image539.png"  /><Relationship Id="rId22" Type="http://schemas.openxmlformats.org/officeDocument/2006/relationships/image" Target="../media/image540.png"  /><Relationship Id="rId23" Type="http://schemas.openxmlformats.org/officeDocument/2006/relationships/image" Target="../media/image541.png"  /><Relationship Id="rId24" Type="http://schemas.openxmlformats.org/officeDocument/2006/relationships/image" Target="../media/image542.png"  /><Relationship Id="rId25" Type="http://schemas.openxmlformats.org/officeDocument/2006/relationships/image" Target="../media/image543.png"  /><Relationship Id="rId26" Type="http://schemas.openxmlformats.org/officeDocument/2006/relationships/image" Target="../media/image544.png"  /><Relationship Id="rId27" Type="http://schemas.openxmlformats.org/officeDocument/2006/relationships/image" Target="../media/image545.png"  /><Relationship Id="rId3" Type="http://schemas.openxmlformats.org/officeDocument/2006/relationships/image" Target="../media/image521.png"  /><Relationship Id="rId4" Type="http://schemas.openxmlformats.org/officeDocument/2006/relationships/image" Target="../media/image522.png"  /><Relationship Id="rId5" Type="http://schemas.openxmlformats.org/officeDocument/2006/relationships/image" Target="../media/image523.png"  /><Relationship Id="rId6" Type="http://schemas.openxmlformats.org/officeDocument/2006/relationships/image" Target="../media/image524.png"  /><Relationship Id="rId7" Type="http://schemas.openxmlformats.org/officeDocument/2006/relationships/image" Target="../media/image525.png"  /><Relationship Id="rId8" Type="http://schemas.openxmlformats.org/officeDocument/2006/relationships/image" Target="../media/image526.png"  /><Relationship Id="rId9" Type="http://schemas.openxmlformats.org/officeDocument/2006/relationships/image" Target="../media/image52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54.png"  /><Relationship Id="rId11" Type="http://schemas.openxmlformats.org/officeDocument/2006/relationships/image" Target="../media/image555.png"  /><Relationship Id="rId12" Type="http://schemas.openxmlformats.org/officeDocument/2006/relationships/image" Target="../media/image556.png"  /><Relationship Id="rId13" Type="http://schemas.openxmlformats.org/officeDocument/2006/relationships/image" Target="../media/image557.png"  /><Relationship Id="rId14" Type="http://schemas.openxmlformats.org/officeDocument/2006/relationships/image" Target="../media/image558.png"  /><Relationship Id="rId15" Type="http://schemas.openxmlformats.org/officeDocument/2006/relationships/image" Target="../media/image559.png"  /><Relationship Id="rId16" Type="http://schemas.openxmlformats.org/officeDocument/2006/relationships/image" Target="../media/image560.png"  /><Relationship Id="rId17" Type="http://schemas.openxmlformats.org/officeDocument/2006/relationships/image" Target="../media/image561.png"  /><Relationship Id="rId18" Type="http://schemas.openxmlformats.org/officeDocument/2006/relationships/image" Target="../media/image562.png"  /><Relationship Id="rId19" Type="http://schemas.openxmlformats.org/officeDocument/2006/relationships/image" Target="../media/image563.png"  /><Relationship Id="rId2" Type="http://schemas.openxmlformats.org/officeDocument/2006/relationships/image" Target="../media/image546.png"  /><Relationship Id="rId20" Type="http://schemas.openxmlformats.org/officeDocument/2006/relationships/image" Target="../media/image564.png"  /><Relationship Id="rId21" Type="http://schemas.openxmlformats.org/officeDocument/2006/relationships/image" Target="../media/image565.png"  /><Relationship Id="rId22" Type="http://schemas.openxmlformats.org/officeDocument/2006/relationships/image" Target="../media/image566.png"  /><Relationship Id="rId23" Type="http://schemas.openxmlformats.org/officeDocument/2006/relationships/image" Target="../media/image567.png"  /><Relationship Id="rId24" Type="http://schemas.openxmlformats.org/officeDocument/2006/relationships/image" Target="../media/image568.png"  /><Relationship Id="rId25" Type="http://schemas.openxmlformats.org/officeDocument/2006/relationships/image" Target="../media/image569.png"  /><Relationship Id="rId26" Type="http://schemas.openxmlformats.org/officeDocument/2006/relationships/image" Target="../media/image570.png"  /><Relationship Id="rId3" Type="http://schemas.openxmlformats.org/officeDocument/2006/relationships/image" Target="../media/image547.png"  /><Relationship Id="rId4" Type="http://schemas.openxmlformats.org/officeDocument/2006/relationships/image" Target="../media/image548.png"  /><Relationship Id="rId5" Type="http://schemas.openxmlformats.org/officeDocument/2006/relationships/image" Target="../media/image549.png"  /><Relationship Id="rId6" Type="http://schemas.openxmlformats.org/officeDocument/2006/relationships/image" Target="../media/image550.png"  /><Relationship Id="rId7" Type="http://schemas.openxmlformats.org/officeDocument/2006/relationships/image" Target="../media/image551.png"  /><Relationship Id="rId8" Type="http://schemas.openxmlformats.org/officeDocument/2006/relationships/image" Target="../media/image552.png"  /><Relationship Id="rId9" Type="http://schemas.openxmlformats.org/officeDocument/2006/relationships/image" Target="../media/image55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79.png"  /><Relationship Id="rId11" Type="http://schemas.openxmlformats.org/officeDocument/2006/relationships/image" Target="../media/image580.png"  /><Relationship Id="rId12" Type="http://schemas.openxmlformats.org/officeDocument/2006/relationships/image" Target="../media/image581.png"  /><Relationship Id="rId13" Type="http://schemas.openxmlformats.org/officeDocument/2006/relationships/image" Target="../media/image582.png"  /><Relationship Id="rId14" Type="http://schemas.openxmlformats.org/officeDocument/2006/relationships/image" Target="../media/image583.png"  /><Relationship Id="rId15" Type="http://schemas.openxmlformats.org/officeDocument/2006/relationships/image" Target="../media/image584.png"  /><Relationship Id="rId16" Type="http://schemas.openxmlformats.org/officeDocument/2006/relationships/image" Target="../media/image585.png"  /><Relationship Id="rId17" Type="http://schemas.openxmlformats.org/officeDocument/2006/relationships/image" Target="../media/image586.png"  /><Relationship Id="rId18" Type="http://schemas.openxmlformats.org/officeDocument/2006/relationships/image" Target="../media/image587.png"  /><Relationship Id="rId19" Type="http://schemas.openxmlformats.org/officeDocument/2006/relationships/image" Target="../media/image588.png"  /><Relationship Id="rId2" Type="http://schemas.openxmlformats.org/officeDocument/2006/relationships/image" Target="../media/image571.png"  /><Relationship Id="rId20" Type="http://schemas.openxmlformats.org/officeDocument/2006/relationships/image" Target="../media/image589.png"  /><Relationship Id="rId21" Type="http://schemas.openxmlformats.org/officeDocument/2006/relationships/image" Target="../media/image590.png"  /><Relationship Id="rId22" Type="http://schemas.openxmlformats.org/officeDocument/2006/relationships/image" Target="../media/image591.png"  /><Relationship Id="rId3" Type="http://schemas.openxmlformats.org/officeDocument/2006/relationships/image" Target="../media/image572.png"  /><Relationship Id="rId4" Type="http://schemas.openxmlformats.org/officeDocument/2006/relationships/image" Target="../media/image573.png"  /><Relationship Id="rId5" Type="http://schemas.openxmlformats.org/officeDocument/2006/relationships/image" Target="../media/image574.png"  /><Relationship Id="rId6" Type="http://schemas.openxmlformats.org/officeDocument/2006/relationships/image" Target="../media/image575.png"  /><Relationship Id="rId7" Type="http://schemas.openxmlformats.org/officeDocument/2006/relationships/image" Target="../media/image576.png"  /><Relationship Id="rId8" Type="http://schemas.openxmlformats.org/officeDocument/2006/relationships/image" Target="../media/image577.png"  /><Relationship Id="rId9" Type="http://schemas.openxmlformats.org/officeDocument/2006/relationships/image" Target="../media/image57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00.png"  /><Relationship Id="rId11" Type="http://schemas.openxmlformats.org/officeDocument/2006/relationships/image" Target="../media/image601.png"  /><Relationship Id="rId12" Type="http://schemas.openxmlformats.org/officeDocument/2006/relationships/image" Target="../media/image602.png"  /><Relationship Id="rId13" Type="http://schemas.openxmlformats.org/officeDocument/2006/relationships/image" Target="../media/image603.png"  /><Relationship Id="rId14" Type="http://schemas.openxmlformats.org/officeDocument/2006/relationships/image" Target="../media/image604.png"  /><Relationship Id="rId15" Type="http://schemas.openxmlformats.org/officeDocument/2006/relationships/image" Target="../media/image605.png"  /><Relationship Id="rId16" Type="http://schemas.openxmlformats.org/officeDocument/2006/relationships/image" Target="../media/image606.png"  /><Relationship Id="rId17" Type="http://schemas.openxmlformats.org/officeDocument/2006/relationships/image" Target="../media/image607.png"  /><Relationship Id="rId18" Type="http://schemas.openxmlformats.org/officeDocument/2006/relationships/image" Target="../media/image608.png"  /><Relationship Id="rId19" Type="http://schemas.openxmlformats.org/officeDocument/2006/relationships/image" Target="../media/image609.png"  /><Relationship Id="rId2" Type="http://schemas.openxmlformats.org/officeDocument/2006/relationships/image" Target="../media/image592.png"  /><Relationship Id="rId20" Type="http://schemas.openxmlformats.org/officeDocument/2006/relationships/image" Target="../media/image610.png"  /><Relationship Id="rId21" Type="http://schemas.openxmlformats.org/officeDocument/2006/relationships/image" Target="../media/image611.png"  /><Relationship Id="rId3" Type="http://schemas.openxmlformats.org/officeDocument/2006/relationships/image" Target="../media/image593.png"  /><Relationship Id="rId4" Type="http://schemas.openxmlformats.org/officeDocument/2006/relationships/image" Target="../media/image594.png"  /><Relationship Id="rId5" Type="http://schemas.openxmlformats.org/officeDocument/2006/relationships/image" Target="../media/image595.png"  /><Relationship Id="rId6" Type="http://schemas.openxmlformats.org/officeDocument/2006/relationships/image" Target="../media/image596.png"  /><Relationship Id="rId7" Type="http://schemas.openxmlformats.org/officeDocument/2006/relationships/image" Target="../media/image597.png"  /><Relationship Id="rId8" Type="http://schemas.openxmlformats.org/officeDocument/2006/relationships/image" Target="../media/image598.png"  /><Relationship Id="rId9" Type="http://schemas.openxmlformats.org/officeDocument/2006/relationships/image" Target="../media/image59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20.png"  /><Relationship Id="rId11" Type="http://schemas.openxmlformats.org/officeDocument/2006/relationships/image" Target="../media/image621.png"  /><Relationship Id="rId12" Type="http://schemas.openxmlformats.org/officeDocument/2006/relationships/image" Target="../media/image622.png"  /><Relationship Id="rId13" Type="http://schemas.openxmlformats.org/officeDocument/2006/relationships/image" Target="../media/image623.png"  /><Relationship Id="rId14" Type="http://schemas.openxmlformats.org/officeDocument/2006/relationships/image" Target="../media/image624.png"  /><Relationship Id="rId15" Type="http://schemas.openxmlformats.org/officeDocument/2006/relationships/image" Target="../media/image625.png"  /><Relationship Id="rId16" Type="http://schemas.openxmlformats.org/officeDocument/2006/relationships/image" Target="../media/image626.png"  /><Relationship Id="rId17" Type="http://schemas.openxmlformats.org/officeDocument/2006/relationships/image" Target="../media/image627.png"  /><Relationship Id="rId2" Type="http://schemas.openxmlformats.org/officeDocument/2006/relationships/image" Target="../media/image612.png"  /><Relationship Id="rId3" Type="http://schemas.openxmlformats.org/officeDocument/2006/relationships/image" Target="../media/image613.png"  /><Relationship Id="rId4" Type="http://schemas.openxmlformats.org/officeDocument/2006/relationships/image" Target="../media/image614.png"  /><Relationship Id="rId5" Type="http://schemas.openxmlformats.org/officeDocument/2006/relationships/image" Target="../media/image615.png"  /><Relationship Id="rId6" Type="http://schemas.openxmlformats.org/officeDocument/2006/relationships/image" Target="../media/image616.png"  /><Relationship Id="rId7" Type="http://schemas.openxmlformats.org/officeDocument/2006/relationships/image" Target="../media/image617.png"  /><Relationship Id="rId8" Type="http://schemas.openxmlformats.org/officeDocument/2006/relationships/image" Target="../media/image618.png"  /><Relationship Id="rId9" Type="http://schemas.openxmlformats.org/officeDocument/2006/relationships/image" Target="../media/image61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36.png"  /><Relationship Id="rId11" Type="http://schemas.openxmlformats.org/officeDocument/2006/relationships/image" Target="../media/image637.png"  /><Relationship Id="rId12" Type="http://schemas.openxmlformats.org/officeDocument/2006/relationships/image" Target="../media/image638.png"  /><Relationship Id="rId13" Type="http://schemas.openxmlformats.org/officeDocument/2006/relationships/image" Target="../media/image639.png"  /><Relationship Id="rId14" Type="http://schemas.openxmlformats.org/officeDocument/2006/relationships/image" Target="../media/image640.png"  /><Relationship Id="rId2" Type="http://schemas.openxmlformats.org/officeDocument/2006/relationships/image" Target="../media/image628.png"  /><Relationship Id="rId3" Type="http://schemas.openxmlformats.org/officeDocument/2006/relationships/image" Target="../media/image629.png"  /><Relationship Id="rId4" Type="http://schemas.openxmlformats.org/officeDocument/2006/relationships/image" Target="../media/image630.png"  /><Relationship Id="rId5" Type="http://schemas.openxmlformats.org/officeDocument/2006/relationships/image" Target="../media/image631.png"  /><Relationship Id="rId6" Type="http://schemas.openxmlformats.org/officeDocument/2006/relationships/image" Target="../media/image632.png"  /><Relationship Id="rId7" Type="http://schemas.openxmlformats.org/officeDocument/2006/relationships/image" Target="../media/image633.png"  /><Relationship Id="rId8" Type="http://schemas.openxmlformats.org/officeDocument/2006/relationships/image" Target="../media/image634.png"  /><Relationship Id="rId9" Type="http://schemas.openxmlformats.org/officeDocument/2006/relationships/image" Target="../media/image63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12" Type="http://schemas.openxmlformats.org/officeDocument/2006/relationships/image" Target="../media/image44.png"  /><Relationship Id="rId13" Type="http://schemas.openxmlformats.org/officeDocument/2006/relationships/image" Target="../media/image45.png"  /><Relationship Id="rId14" Type="http://schemas.openxmlformats.org/officeDocument/2006/relationships/image" Target="../media/image46.png"  /><Relationship Id="rId15" Type="http://schemas.openxmlformats.org/officeDocument/2006/relationships/image" Target="../media/image47.png"  /><Relationship Id="rId16" Type="http://schemas.openxmlformats.org/officeDocument/2006/relationships/image" Target="../media/image48.png"  /><Relationship Id="rId17" Type="http://schemas.openxmlformats.org/officeDocument/2006/relationships/image" Target="../media/image49.png"  /><Relationship Id="rId18" Type="http://schemas.openxmlformats.org/officeDocument/2006/relationships/image" Target="../media/image50.png"  /><Relationship Id="rId19" Type="http://schemas.openxmlformats.org/officeDocument/2006/relationships/image" Target="../media/image51.png"  /><Relationship Id="rId2" Type="http://schemas.openxmlformats.org/officeDocument/2006/relationships/image" Target="../media/image34.png"  /><Relationship Id="rId20" Type="http://schemas.openxmlformats.org/officeDocument/2006/relationships/image" Target="../media/image52.png"  /><Relationship Id="rId21" Type="http://schemas.openxmlformats.org/officeDocument/2006/relationships/image" Target="../media/image53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Relationship Id="rId8" Type="http://schemas.openxmlformats.org/officeDocument/2006/relationships/image" Target="../media/image40.png"  /><Relationship Id="rId9" Type="http://schemas.openxmlformats.org/officeDocument/2006/relationships/image" Target="../media/image4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2.png"  /><Relationship Id="rId11" Type="http://schemas.openxmlformats.org/officeDocument/2006/relationships/image" Target="../media/image63.png"  /><Relationship Id="rId12" Type="http://schemas.openxmlformats.org/officeDocument/2006/relationships/image" Target="../media/image64.png"  /><Relationship Id="rId13" Type="http://schemas.openxmlformats.org/officeDocument/2006/relationships/image" Target="../media/image65.png"  /><Relationship Id="rId14" Type="http://schemas.openxmlformats.org/officeDocument/2006/relationships/image" Target="../media/image66.png"  /><Relationship Id="rId15" Type="http://schemas.openxmlformats.org/officeDocument/2006/relationships/image" Target="../media/image67.png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Relationship Id="rId9" Type="http://schemas.openxmlformats.org/officeDocument/2006/relationships/image" Target="../media/image6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6.png"  /><Relationship Id="rId11" Type="http://schemas.openxmlformats.org/officeDocument/2006/relationships/image" Target="../media/image77.png"  /><Relationship Id="rId12" Type="http://schemas.openxmlformats.org/officeDocument/2006/relationships/image" Target="../media/image78.png"  /><Relationship Id="rId13" Type="http://schemas.openxmlformats.org/officeDocument/2006/relationships/image" Target="../media/image79.png"  /><Relationship Id="rId14" Type="http://schemas.openxmlformats.org/officeDocument/2006/relationships/image" Target="../media/image80.png"  /><Relationship Id="rId15" Type="http://schemas.openxmlformats.org/officeDocument/2006/relationships/image" Target="../media/image81.png"  /><Relationship Id="rId16" Type="http://schemas.openxmlformats.org/officeDocument/2006/relationships/image" Target="../media/image82.png"  /><Relationship Id="rId17" Type="http://schemas.openxmlformats.org/officeDocument/2006/relationships/image" Target="../media/image83.png"  /><Relationship Id="rId18" Type="http://schemas.openxmlformats.org/officeDocument/2006/relationships/image" Target="../media/image84.png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Relationship Id="rId8" Type="http://schemas.openxmlformats.org/officeDocument/2006/relationships/image" Target="../media/image74.png"  /><Relationship Id="rId9" Type="http://schemas.openxmlformats.org/officeDocument/2006/relationships/image" Target="../media/image7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3.png"  /><Relationship Id="rId11" Type="http://schemas.openxmlformats.org/officeDocument/2006/relationships/image" Target="../media/image94.png"  /><Relationship Id="rId12" Type="http://schemas.openxmlformats.org/officeDocument/2006/relationships/image" Target="../media/image95.png"  /><Relationship Id="rId13" Type="http://schemas.openxmlformats.org/officeDocument/2006/relationships/image" Target="../media/image96.png"  /><Relationship Id="rId14" Type="http://schemas.openxmlformats.org/officeDocument/2006/relationships/image" Target="../media/image97.png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Relationship Id="rId7" Type="http://schemas.openxmlformats.org/officeDocument/2006/relationships/image" Target="../media/image90.png"  /><Relationship Id="rId8" Type="http://schemas.openxmlformats.org/officeDocument/2006/relationships/image" Target="../media/image91.png"  /><Relationship Id="rId9" Type="http://schemas.openxmlformats.org/officeDocument/2006/relationships/image" Target="../media/image9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6.png"  /><Relationship Id="rId11" Type="http://schemas.openxmlformats.org/officeDocument/2006/relationships/image" Target="../media/image107.png"  /><Relationship Id="rId12" Type="http://schemas.openxmlformats.org/officeDocument/2006/relationships/image" Target="../media/image108.png"  /><Relationship Id="rId2" Type="http://schemas.openxmlformats.org/officeDocument/2006/relationships/image" Target="../media/image98.png"  /><Relationship Id="rId3" Type="http://schemas.openxmlformats.org/officeDocument/2006/relationships/image" Target="../media/image99.png"  /><Relationship Id="rId4" Type="http://schemas.openxmlformats.org/officeDocument/2006/relationships/image" Target="../media/image100.png"  /><Relationship Id="rId5" Type="http://schemas.openxmlformats.org/officeDocument/2006/relationships/image" Target="../media/image101.png"  /><Relationship Id="rId6" Type="http://schemas.openxmlformats.org/officeDocument/2006/relationships/image" Target="../media/image102.png"  /><Relationship Id="rId7" Type="http://schemas.openxmlformats.org/officeDocument/2006/relationships/image" Target="../media/image103.png"  /><Relationship Id="rId8" Type="http://schemas.openxmlformats.org/officeDocument/2006/relationships/image" Target="../media/image104.png"  /><Relationship Id="rId9" Type="http://schemas.openxmlformats.org/officeDocument/2006/relationships/image" Target="../media/image10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7.png"  /><Relationship Id="rId11" Type="http://schemas.openxmlformats.org/officeDocument/2006/relationships/image" Target="../media/image118.png"  /><Relationship Id="rId12" Type="http://schemas.openxmlformats.org/officeDocument/2006/relationships/image" Target="../media/image119.png"  /><Relationship Id="rId13" Type="http://schemas.openxmlformats.org/officeDocument/2006/relationships/image" Target="../media/image120.png"  /><Relationship Id="rId14" Type="http://schemas.openxmlformats.org/officeDocument/2006/relationships/image" Target="../media/image121.png"  /><Relationship Id="rId15" Type="http://schemas.openxmlformats.org/officeDocument/2006/relationships/image" Target="../media/image122.png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png"  /><Relationship Id="rId7" Type="http://schemas.openxmlformats.org/officeDocument/2006/relationships/image" Target="../media/image114.png"  /><Relationship Id="rId8" Type="http://schemas.openxmlformats.org/officeDocument/2006/relationships/image" Target="../media/image115.png"  /><Relationship Id="rId9" Type="http://schemas.openxmlformats.org/officeDocument/2006/relationships/image" Target="../media/image11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5859" y="9122059"/>
            <a:ext cx="7449528" cy="69092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4767" y="5084761"/>
            <a:ext cx="11111467" cy="38072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26797" y="1876919"/>
            <a:ext cx="7821050" cy="3407565"/>
            <a:chOff x="5426797" y="1876919"/>
            <a:chExt cx="7821050" cy="34075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26797" y="1876919"/>
              <a:ext cx="4885971" cy="3323847"/>
              <a:chOff x="5426797" y="1876919"/>
              <a:chExt cx="4885971" cy="332384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26797" y="1876919"/>
                <a:ext cx="4885971" cy="33238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743242" y="1963042"/>
              <a:ext cx="4504606" cy="3321442"/>
              <a:chOff x="8743242" y="1963042"/>
              <a:chExt cx="4504606" cy="332144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43242" y="1963042"/>
                <a:ext cx="4504606" cy="3321442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569483" y="1697889"/>
            <a:ext cx="5146748" cy="8195826"/>
            <a:chOff x="6569483" y="1697889"/>
            <a:chExt cx="5146748" cy="8195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192072" y="-2204062"/>
              <a:ext cx="10293496" cy="163916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69483" y="1697889"/>
              <a:ext cx="5146748" cy="8195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469526" y="5486226"/>
            <a:ext cx="5124125" cy="3931764"/>
            <a:chOff x="12469526" y="5486226"/>
            <a:chExt cx="5124125" cy="39317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469526" y="5486226"/>
              <a:ext cx="5124125" cy="393176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239" y="630994"/>
            <a:ext cx="2009337" cy="7156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61106" y="840948"/>
            <a:ext cx="1932101" cy="429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597336" y="5613392"/>
            <a:ext cx="4923815" cy="1348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549206" y="1498711"/>
            <a:ext cx="4519821" cy="993300"/>
            <a:chOff x="549206" y="1498711"/>
            <a:chExt cx="4519821" cy="9933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9206" y="1498711"/>
              <a:ext cx="4519821" cy="9933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70160" y="1697496"/>
            <a:ext cx="4449652" cy="6965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4967440" y="1900812"/>
            <a:ext cx="1820939" cy="208146"/>
            <a:chOff x="4967440" y="1900812"/>
            <a:chExt cx="1820939" cy="2081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967440" y="1900812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2937092" y="7030028"/>
            <a:ext cx="1913544" cy="943756"/>
            <a:chOff x="12937092" y="7030028"/>
            <a:chExt cx="1913544" cy="9437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937092" y="7030028"/>
              <a:ext cx="1913544" cy="9437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5227356" y="7015652"/>
            <a:ext cx="1884793" cy="972507"/>
            <a:chOff x="15227356" y="7015652"/>
            <a:chExt cx="1884793" cy="9725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5227356" y="7015652"/>
              <a:ext cx="1884793" cy="9725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0734266" y="4002761"/>
            <a:ext cx="1140097" cy="1140097"/>
            <a:chOff x="10734266" y="4002761"/>
            <a:chExt cx="1140097" cy="1140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734266" y="4002761"/>
              <a:ext cx="1140097" cy="11400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0303900" y="5922823"/>
            <a:ext cx="1213623" cy="1213623"/>
            <a:chOff x="10303900" y="5922823"/>
            <a:chExt cx="1213623" cy="12136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303900" y="5922823"/>
              <a:ext cx="1213623" cy="12136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1874362" y="4485113"/>
            <a:ext cx="1348459" cy="1125012"/>
            <a:chOff x="11874362" y="4485113"/>
            <a:chExt cx="1348459" cy="11250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1874362" y="4485113"/>
              <a:ext cx="1348459" cy="112501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559239" y="8025687"/>
            <a:ext cx="4922272" cy="130405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13102401" y="1536118"/>
            <a:ext cx="4519821" cy="993300"/>
            <a:chOff x="13102401" y="1536118"/>
            <a:chExt cx="4519821" cy="9933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3102401" y="1536118"/>
              <a:ext cx="4519821" cy="99330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3122379" y="1555601"/>
            <a:ext cx="4328691" cy="9450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11498475" y="1929383"/>
            <a:ext cx="1724346" cy="208146"/>
            <a:chOff x="11498475" y="1929383"/>
            <a:chExt cx="1724346" cy="20814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1498475" y="1929383"/>
              <a:ext cx="1724346" cy="2081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334471" y="5372295"/>
            <a:ext cx="5039318" cy="2314679"/>
            <a:chOff x="334471" y="5372295"/>
            <a:chExt cx="5039318" cy="23146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334471" y="5372295"/>
              <a:ext cx="5039318" cy="231467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490795" y="5512107"/>
            <a:ext cx="4718177" cy="214841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 rot="0">
            <a:off x="5270900" y="6425561"/>
            <a:ext cx="5033000" cy="208146"/>
            <a:chOff x="5270900" y="6425561"/>
            <a:chExt cx="5033000" cy="2081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5270900" y="6425561"/>
              <a:ext cx="5033000" cy="2081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549206" y="2720582"/>
            <a:ext cx="4519821" cy="1282178"/>
            <a:chOff x="549206" y="2720582"/>
            <a:chExt cx="4519821" cy="128217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549206" y="2720582"/>
              <a:ext cx="4519821" cy="128217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570160" y="2901677"/>
            <a:ext cx="4461919" cy="94259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 rot="0">
            <a:off x="4967440" y="3122683"/>
            <a:ext cx="1820939" cy="208146"/>
            <a:chOff x="4967440" y="3122683"/>
            <a:chExt cx="1820939" cy="20814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4967440" y="3122683"/>
              <a:ext cx="1820939" cy="2081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635721" y="1794364"/>
            <a:ext cx="5014272" cy="7997156"/>
            <a:chOff x="6635721" y="1794364"/>
            <a:chExt cx="5014272" cy="79971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19504" y="-2013296"/>
              <a:ext cx="10028544" cy="1599431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35721" y="1794364"/>
              <a:ext cx="5014272" cy="79971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351124" y="7638306"/>
            <a:ext cx="4146079" cy="1014767"/>
            <a:chOff x="12351124" y="7638306"/>
            <a:chExt cx="4146079" cy="10147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351124" y="7638306"/>
              <a:ext cx="4146079" cy="10147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239" y="630994"/>
            <a:ext cx="2009337" cy="7156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61106" y="840948"/>
            <a:ext cx="1932101" cy="4024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451291" y="7848275"/>
            <a:ext cx="4011939" cy="6965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619955" y="1744647"/>
            <a:ext cx="4519821" cy="993300"/>
            <a:chOff x="619955" y="1744647"/>
            <a:chExt cx="4519821" cy="9933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19955" y="1744647"/>
              <a:ext cx="4519821" cy="9933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40908" y="1943430"/>
            <a:ext cx="4449652" cy="6965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5038189" y="2146748"/>
            <a:ext cx="1820939" cy="208146"/>
            <a:chOff x="5038189" y="2146748"/>
            <a:chExt cx="1820939" cy="2081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038189" y="2146748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0396474" y="7570119"/>
            <a:ext cx="1140097" cy="1140097"/>
            <a:chOff x="10396474" y="7570119"/>
            <a:chExt cx="1140097" cy="11400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396474" y="7570119"/>
              <a:ext cx="1140097" cy="11400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673816" y="9188651"/>
            <a:ext cx="971810" cy="971810"/>
            <a:chOff x="6673816" y="9188651"/>
            <a:chExt cx="971810" cy="9718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673816" y="9188651"/>
              <a:ext cx="971810" cy="971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3073830" y="1784840"/>
            <a:ext cx="4519821" cy="993300"/>
            <a:chOff x="13073830" y="1784840"/>
            <a:chExt cx="4519821" cy="9933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3073830" y="1784840"/>
              <a:ext cx="4519821" cy="9933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3103334" y="1795277"/>
            <a:ext cx="4405424" cy="10431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11469904" y="2168582"/>
            <a:ext cx="1724346" cy="208146"/>
            <a:chOff x="11469904" y="2168582"/>
            <a:chExt cx="1724346" cy="2081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1469904" y="2168582"/>
              <a:ext cx="1724346" cy="2081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676190" y="4097594"/>
            <a:ext cx="5039318" cy="993300"/>
            <a:chOff x="676190" y="4097594"/>
            <a:chExt cx="5039318" cy="9933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676190" y="4097594"/>
              <a:ext cx="5039318" cy="99330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978708" y="4162197"/>
            <a:ext cx="4502815" cy="9670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5062467" y="3021885"/>
            <a:ext cx="1796661" cy="1224371"/>
            <a:chOff x="5062467" y="3021885"/>
            <a:chExt cx="1796661" cy="12243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5062467" y="3021885"/>
              <a:ext cx="1796661" cy="12243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024421" y="7533740"/>
            <a:ext cx="4832373" cy="1206408"/>
            <a:chOff x="1024421" y="7533740"/>
            <a:chExt cx="4832373" cy="12064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024421" y="7533740"/>
              <a:ext cx="4832373" cy="120640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100846" y="7654600"/>
            <a:ext cx="4678262" cy="10622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0">
            <a:off x="5334881" y="8587640"/>
            <a:ext cx="1348459" cy="1125012"/>
            <a:chOff x="5334881" y="8587640"/>
            <a:chExt cx="1348459" cy="11250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5334881" y="8587640"/>
              <a:ext cx="1348459" cy="11250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1498475" y="8023258"/>
            <a:ext cx="979482" cy="208146"/>
            <a:chOff x="11498475" y="8023258"/>
            <a:chExt cx="979482" cy="20814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1498475" y="8023258"/>
              <a:ext cx="979482" cy="2081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527018" y="1676620"/>
            <a:ext cx="5258890" cy="8316112"/>
            <a:chOff x="6527018" y="1676620"/>
            <a:chExt cx="5258890" cy="8316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097805" y="-2281203"/>
              <a:ext cx="10517780" cy="1663222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27018" y="1676620"/>
              <a:ext cx="5258890" cy="8316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607263" y="7230483"/>
            <a:ext cx="4146079" cy="1014767"/>
            <a:chOff x="12607263" y="7230483"/>
            <a:chExt cx="4146079" cy="10147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607263" y="7230483"/>
              <a:ext cx="4146079" cy="10147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239" y="630994"/>
            <a:ext cx="2009337" cy="7156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61106" y="840605"/>
            <a:ext cx="2388844" cy="430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707430" y="7266302"/>
            <a:ext cx="4023701" cy="1062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505669" y="1524263"/>
            <a:ext cx="4519821" cy="993300"/>
            <a:chOff x="505669" y="1524263"/>
            <a:chExt cx="4519821" cy="9933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05669" y="1524263"/>
              <a:ext cx="4519821" cy="9933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26622" y="1723049"/>
            <a:ext cx="4449652" cy="6965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4923903" y="1926364"/>
            <a:ext cx="1820939" cy="208146"/>
            <a:chOff x="4923903" y="1926364"/>
            <a:chExt cx="1820939" cy="2081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923903" y="1926364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0995410" y="1524263"/>
            <a:ext cx="1002330" cy="1002330"/>
            <a:chOff x="10995410" y="1524263"/>
            <a:chExt cx="1002330" cy="10023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995410" y="1524263"/>
              <a:ext cx="1002330" cy="10023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305394" y="3333761"/>
            <a:ext cx="5181085" cy="1103602"/>
            <a:chOff x="305394" y="3333761"/>
            <a:chExt cx="5181085" cy="11036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05394" y="3333761"/>
              <a:ext cx="5181085" cy="110360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25813" y="3404505"/>
            <a:ext cx="5043824" cy="10606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1024421" y="7533740"/>
            <a:ext cx="4832373" cy="1206408"/>
            <a:chOff x="1024421" y="7533740"/>
            <a:chExt cx="4832373" cy="12064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24421" y="7533740"/>
              <a:ext cx="4832373" cy="12064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100849" y="7654601"/>
            <a:ext cx="4368681" cy="10622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5367278" y="8591848"/>
            <a:ext cx="1203154" cy="1003785"/>
            <a:chOff x="5367278" y="8591848"/>
            <a:chExt cx="1203154" cy="10037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367278" y="8591848"/>
              <a:ext cx="1203154" cy="10037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1754614" y="7615435"/>
            <a:ext cx="979482" cy="208146"/>
            <a:chOff x="11754614" y="7615435"/>
            <a:chExt cx="979482" cy="20814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754614" y="7615435"/>
              <a:ext cx="979482" cy="2081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2583380" y="2954687"/>
            <a:ext cx="5124125" cy="3931764"/>
            <a:chOff x="12583380" y="2954687"/>
            <a:chExt cx="5124125" cy="393176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2583380" y="2954687"/>
              <a:ext cx="5124125" cy="393176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2711189" y="3081853"/>
            <a:ext cx="4921796" cy="13458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13050946" y="4498489"/>
            <a:ext cx="1913544" cy="943756"/>
            <a:chOff x="13050946" y="4498489"/>
            <a:chExt cx="1913544" cy="94375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3050946" y="4498489"/>
              <a:ext cx="1913544" cy="9437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15341210" y="4484114"/>
            <a:ext cx="1884793" cy="972507"/>
            <a:chOff x="15341210" y="4484114"/>
            <a:chExt cx="1884793" cy="97250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5341210" y="4484114"/>
              <a:ext cx="1884793" cy="9725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1988216" y="1953574"/>
            <a:ext cx="1348459" cy="1125012"/>
            <a:chOff x="11988216" y="1953574"/>
            <a:chExt cx="1348459" cy="112501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1988216" y="1953574"/>
              <a:ext cx="1348459" cy="112501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2673093" y="5479034"/>
            <a:ext cx="4921796" cy="131931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 rot="0">
            <a:off x="6569196" y="9148520"/>
            <a:ext cx="5185418" cy="844211"/>
            <a:chOff x="6569196" y="9148520"/>
            <a:chExt cx="5185418" cy="84421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569196" y="9148520"/>
              <a:ext cx="5185418" cy="84421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5369441" y="2888020"/>
            <a:ext cx="1307671" cy="1085417"/>
            <a:chOff x="5369441" y="2888020"/>
            <a:chExt cx="1307671" cy="108541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5369441" y="2888020"/>
              <a:ext cx="1307671" cy="10854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624185" y="1926364"/>
            <a:ext cx="5037345" cy="7991837"/>
            <a:chOff x="6624185" y="1926364"/>
            <a:chExt cx="5037345" cy="7991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97309" y="-1877758"/>
              <a:ext cx="10074689" cy="1598367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24185" y="1926364"/>
              <a:ext cx="5037345" cy="7991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021662" y="1736927"/>
            <a:ext cx="5391196" cy="4356558"/>
            <a:chOff x="12021662" y="1736927"/>
            <a:chExt cx="5391196" cy="4356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21662" y="1736927"/>
              <a:ext cx="5391196" cy="43565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239" y="630994"/>
            <a:ext cx="2009337" cy="7156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61106" y="840605"/>
            <a:ext cx="2388844" cy="430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178953" y="1829889"/>
            <a:ext cx="5052748" cy="1062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532880" y="1750533"/>
            <a:ext cx="4519821" cy="993300"/>
            <a:chOff x="532880" y="1750533"/>
            <a:chExt cx="4519821" cy="9933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32880" y="1750533"/>
              <a:ext cx="4519821" cy="9933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53834" y="1949316"/>
            <a:ext cx="4449652" cy="6965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4951114" y="2152633"/>
            <a:ext cx="1820939" cy="208146"/>
            <a:chOff x="4951114" y="2152633"/>
            <a:chExt cx="1820939" cy="2081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951114" y="2152633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0502893" y="2743832"/>
            <a:ext cx="666119" cy="666119"/>
            <a:chOff x="10502893" y="2743832"/>
            <a:chExt cx="666119" cy="6661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502893" y="2743832"/>
              <a:ext cx="666119" cy="6661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305394" y="3333761"/>
            <a:ext cx="5489316" cy="2967964"/>
            <a:chOff x="305394" y="3333761"/>
            <a:chExt cx="5489316" cy="29679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05394" y="3333761"/>
              <a:ext cx="5489316" cy="296796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35705" y="3404506"/>
            <a:ext cx="5459034" cy="10606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2384933" y="6844274"/>
            <a:ext cx="3746889" cy="1206408"/>
            <a:chOff x="2384933" y="6844274"/>
            <a:chExt cx="3746889" cy="12064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384933" y="6844274"/>
              <a:ext cx="3746889" cy="12064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461361" y="7002687"/>
            <a:ext cx="3665490" cy="9871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11169012" y="2995276"/>
            <a:ext cx="979482" cy="208146"/>
            <a:chOff x="11169012" y="2995276"/>
            <a:chExt cx="979482" cy="2081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1169012" y="2995276"/>
              <a:ext cx="979482" cy="2081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5464381" y="5881466"/>
            <a:ext cx="1307671" cy="1085417"/>
            <a:chOff x="5464381" y="5881466"/>
            <a:chExt cx="1307671" cy="10854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5464381" y="5881466"/>
              <a:ext cx="1307671" cy="10854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271786" y="4437363"/>
            <a:ext cx="3457823" cy="1616327"/>
            <a:chOff x="1271786" y="4437363"/>
            <a:chExt cx="3457823" cy="16163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271786" y="4437363"/>
              <a:ext cx="3457823" cy="16163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2981546" y="2749732"/>
            <a:ext cx="3471429" cy="3153741"/>
            <a:chOff x="12981546" y="2749732"/>
            <a:chExt cx="3471429" cy="31537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2981546" y="2749732"/>
              <a:ext cx="3471429" cy="315374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10686293" y="6683449"/>
            <a:ext cx="666119" cy="666119"/>
            <a:chOff x="10686293" y="6683449"/>
            <a:chExt cx="666119" cy="6661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0686293" y="6683449"/>
              <a:ext cx="666119" cy="6661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0630511" y="8926985"/>
            <a:ext cx="1152263" cy="1152263"/>
            <a:chOff x="10630511" y="8926985"/>
            <a:chExt cx="1152263" cy="115226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0630511" y="8926985"/>
              <a:ext cx="1152263" cy="11522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10864524" y="4075732"/>
            <a:ext cx="666119" cy="666119"/>
            <a:chOff x="10864524" y="4075732"/>
            <a:chExt cx="666119" cy="66611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0864524" y="4075732"/>
              <a:ext cx="666119" cy="6661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5687075" y="4319684"/>
            <a:ext cx="5212800" cy="208146"/>
            <a:chOff x="5687075" y="4319684"/>
            <a:chExt cx="5212800" cy="20814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5687075" y="4319684"/>
              <a:ext cx="5212800" cy="20814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 rot="0">
            <a:off x="12050517" y="6301725"/>
            <a:ext cx="5749464" cy="3777522"/>
            <a:chOff x="12050517" y="6301725"/>
            <a:chExt cx="5749464" cy="377752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12050517" y="6301725"/>
              <a:ext cx="5749464" cy="377752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2250145" y="6454652"/>
            <a:ext cx="5574224" cy="206692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 rot="0">
            <a:off x="11355248" y="6913012"/>
            <a:ext cx="793247" cy="208146"/>
            <a:chOff x="11355248" y="6913012"/>
            <a:chExt cx="793247" cy="20814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1355248" y="6913012"/>
              <a:ext cx="793247" cy="20814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 rot="0">
            <a:off x="13175929" y="8622962"/>
            <a:ext cx="3471429" cy="1208163"/>
            <a:chOff x="13175929" y="8622962"/>
            <a:chExt cx="3471429" cy="120816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13175929" y="8622962"/>
              <a:ext cx="3471429" cy="12081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 rot="0">
            <a:off x="90309" y="8958118"/>
            <a:ext cx="5489316" cy="1089996"/>
            <a:chOff x="90309" y="8958118"/>
            <a:chExt cx="5489316" cy="108999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90309" y="8958118"/>
              <a:ext cx="5489316" cy="108999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20620" y="9010372"/>
            <a:ext cx="5216405" cy="104318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 rot="0">
            <a:off x="5467190" y="9433747"/>
            <a:ext cx="5212800" cy="208146"/>
            <a:chOff x="5467190" y="9433747"/>
            <a:chExt cx="5212800" cy="20814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5467190" y="9433747"/>
              <a:ext cx="5212800" cy="2081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624185" y="1926364"/>
            <a:ext cx="5037345" cy="7991837"/>
            <a:chOff x="6624185" y="1926364"/>
            <a:chExt cx="5037345" cy="7991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97309" y="-1877758"/>
              <a:ext cx="10074689" cy="1598367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24185" y="1926364"/>
              <a:ext cx="5037345" cy="7991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021662" y="1736927"/>
            <a:ext cx="5391196" cy="3641137"/>
            <a:chOff x="12021662" y="1736927"/>
            <a:chExt cx="5391196" cy="36411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021662" y="1736927"/>
              <a:ext cx="5391196" cy="364113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239" y="630994"/>
            <a:ext cx="2009337" cy="7156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61106" y="840605"/>
            <a:ext cx="2388844" cy="4309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178953" y="1829889"/>
            <a:ext cx="5052748" cy="1062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532880" y="1750533"/>
            <a:ext cx="4519821" cy="993300"/>
            <a:chOff x="532880" y="1750533"/>
            <a:chExt cx="4519821" cy="9933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32880" y="1750533"/>
              <a:ext cx="4519821" cy="9933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53834" y="1949316"/>
            <a:ext cx="4449652" cy="6965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4951114" y="2152633"/>
            <a:ext cx="1820939" cy="208146"/>
            <a:chOff x="4951114" y="2152633"/>
            <a:chExt cx="1820939" cy="2081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951114" y="2152633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0502893" y="2743832"/>
            <a:ext cx="666119" cy="666119"/>
            <a:chOff x="10502893" y="2743832"/>
            <a:chExt cx="666119" cy="6661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502893" y="2743832"/>
              <a:ext cx="666119" cy="6661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305394" y="3333761"/>
            <a:ext cx="5489316" cy="2967964"/>
            <a:chOff x="305394" y="3333761"/>
            <a:chExt cx="5489316" cy="29679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05394" y="3333761"/>
              <a:ext cx="5489316" cy="296796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35705" y="3404506"/>
            <a:ext cx="5459034" cy="10606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2384933" y="6844274"/>
            <a:ext cx="3746889" cy="1206408"/>
            <a:chOff x="2384933" y="6844274"/>
            <a:chExt cx="3746889" cy="12064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384933" y="6844274"/>
              <a:ext cx="3746889" cy="12064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461361" y="7002687"/>
            <a:ext cx="3665490" cy="9871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11169012" y="2995276"/>
            <a:ext cx="979482" cy="208146"/>
            <a:chOff x="11169012" y="2995276"/>
            <a:chExt cx="979482" cy="2081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1169012" y="2995276"/>
              <a:ext cx="979482" cy="2081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5464381" y="5881466"/>
            <a:ext cx="1307671" cy="1085417"/>
            <a:chOff x="5464381" y="5881466"/>
            <a:chExt cx="1307671" cy="10854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5464381" y="5881466"/>
              <a:ext cx="1307671" cy="10854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271786" y="4437363"/>
            <a:ext cx="3457823" cy="1616327"/>
            <a:chOff x="1271786" y="4437363"/>
            <a:chExt cx="3457823" cy="16163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271786" y="4437363"/>
              <a:ext cx="3457823" cy="16163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3008756" y="2850340"/>
            <a:ext cx="3471429" cy="2282993"/>
            <a:chOff x="13008756" y="2850340"/>
            <a:chExt cx="3471429" cy="22829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3008756" y="2850340"/>
              <a:ext cx="3471429" cy="22829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10686293" y="6683449"/>
            <a:ext cx="666119" cy="666119"/>
            <a:chOff x="10686293" y="6683449"/>
            <a:chExt cx="666119" cy="6661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0686293" y="6683449"/>
              <a:ext cx="666119" cy="6661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0630511" y="8926985"/>
            <a:ext cx="1152263" cy="1152263"/>
            <a:chOff x="10630511" y="8926985"/>
            <a:chExt cx="1152263" cy="115226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0630511" y="8926985"/>
              <a:ext cx="1152263" cy="11522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10864524" y="4075732"/>
            <a:ext cx="666119" cy="666119"/>
            <a:chOff x="10864524" y="4075732"/>
            <a:chExt cx="666119" cy="66611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0864524" y="4075732"/>
              <a:ext cx="666119" cy="6661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5687075" y="4319684"/>
            <a:ext cx="5212800" cy="208146"/>
            <a:chOff x="5687075" y="4319684"/>
            <a:chExt cx="5212800" cy="20814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5687075" y="4319684"/>
              <a:ext cx="5212800" cy="20814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 rot="0">
            <a:off x="12050517" y="6301725"/>
            <a:ext cx="5749464" cy="3777522"/>
            <a:chOff x="12050517" y="6301725"/>
            <a:chExt cx="5749464" cy="377752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12050517" y="6301725"/>
              <a:ext cx="5749464" cy="377752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2250145" y="6454652"/>
            <a:ext cx="5574224" cy="206692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 rot="0">
            <a:off x="11355248" y="6913012"/>
            <a:ext cx="793247" cy="208146"/>
            <a:chOff x="11355248" y="6913012"/>
            <a:chExt cx="793247" cy="20814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1355248" y="6913012"/>
              <a:ext cx="793247" cy="20814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 rot="0">
            <a:off x="13175929" y="8622962"/>
            <a:ext cx="3471429" cy="1208163"/>
            <a:chOff x="13175929" y="8622962"/>
            <a:chExt cx="3471429" cy="120816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13175929" y="8622962"/>
              <a:ext cx="3471429" cy="12081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 rot="0">
            <a:off x="90309" y="8958118"/>
            <a:ext cx="5489316" cy="1089996"/>
            <a:chOff x="90309" y="8958118"/>
            <a:chExt cx="5489316" cy="108999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90309" y="8958118"/>
              <a:ext cx="5489316" cy="108999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20620" y="9010372"/>
            <a:ext cx="5216405" cy="104318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 rot="0">
            <a:off x="5467190" y="9433747"/>
            <a:ext cx="5212800" cy="208146"/>
            <a:chOff x="5467190" y="9433747"/>
            <a:chExt cx="5212800" cy="20814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5467190" y="9433747"/>
              <a:ext cx="5212800" cy="2081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641039" y="1873156"/>
            <a:ext cx="5003637" cy="7957970"/>
            <a:chOff x="6641039" y="1873156"/>
            <a:chExt cx="5003637" cy="79579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29733" y="-1915316"/>
              <a:ext cx="10007274" cy="1591594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41039" y="1873156"/>
              <a:ext cx="5003637" cy="79579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239" y="630994"/>
            <a:ext cx="1663452" cy="761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18248" y="840605"/>
            <a:ext cx="2130978" cy="430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95238" y="1750707"/>
            <a:ext cx="5308240" cy="8338922"/>
            <a:chOff x="295238" y="1750707"/>
            <a:chExt cx="5308240" cy="83389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95238" y="1750707"/>
              <a:ext cx="5308240" cy="83389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32170" y="1944213"/>
            <a:ext cx="4423290" cy="20669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5464381" y="3331297"/>
            <a:ext cx="1307671" cy="1085417"/>
            <a:chOff x="5464381" y="3331297"/>
            <a:chExt cx="1307671" cy="10854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64381" y="3331297"/>
              <a:ext cx="1307671" cy="10854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864506" y="5997237"/>
            <a:ext cx="666119" cy="666119"/>
            <a:chOff x="10864506" y="5997237"/>
            <a:chExt cx="666119" cy="6661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864506" y="5997237"/>
              <a:ext cx="666119" cy="6661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2213782" y="5214109"/>
            <a:ext cx="5058780" cy="2232377"/>
            <a:chOff x="12213782" y="5214109"/>
            <a:chExt cx="5058780" cy="22323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213782" y="5214109"/>
              <a:ext cx="5058780" cy="22323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403933" y="5329479"/>
            <a:ext cx="4796291" cy="21591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1533460" y="6226800"/>
            <a:ext cx="793247" cy="208146"/>
            <a:chOff x="11533460" y="6226800"/>
            <a:chExt cx="793247" cy="2081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533460" y="6226800"/>
              <a:ext cx="793247" cy="208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108358" y="4032486"/>
            <a:ext cx="3682001" cy="5884852"/>
            <a:chOff x="1108358" y="4032486"/>
            <a:chExt cx="3682001" cy="58848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08358" y="4032486"/>
              <a:ext cx="3682001" cy="58848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2810018" y="1519980"/>
            <a:ext cx="4630174" cy="1254147"/>
            <a:chOff x="12810018" y="1519980"/>
            <a:chExt cx="4630174" cy="12541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2810018" y="1519980"/>
              <a:ext cx="4630174" cy="12541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9963837" y="2042980"/>
            <a:ext cx="2986315" cy="208146"/>
            <a:chOff x="9963837" y="2042980"/>
            <a:chExt cx="2986315" cy="2081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9963837" y="2042980"/>
              <a:ext cx="2986315" cy="20814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3035144" y="1609592"/>
            <a:ext cx="3958367" cy="1062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528156" y="1684040"/>
            <a:ext cx="5229402" cy="8317034"/>
            <a:chOff x="6528156" y="1684040"/>
            <a:chExt cx="5229402" cy="83170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112565" y="-2275368"/>
              <a:ext cx="10458804" cy="1663406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28156" y="1684040"/>
              <a:ext cx="5229402" cy="831703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239" y="630994"/>
            <a:ext cx="2320756" cy="761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32534" y="840605"/>
            <a:ext cx="2130978" cy="430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97866" y="2297013"/>
            <a:ext cx="4213350" cy="1066737"/>
            <a:chOff x="1297866" y="2297013"/>
            <a:chExt cx="4213350" cy="10667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97866" y="2297013"/>
              <a:ext cx="4213350" cy="10667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00165" y="2386846"/>
            <a:ext cx="3812957" cy="9785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2858712" y="1586496"/>
            <a:ext cx="4490040" cy="1111260"/>
            <a:chOff x="12858712" y="1586496"/>
            <a:chExt cx="4490040" cy="11112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858712" y="1586496"/>
              <a:ext cx="4490040" cy="11112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963837" y="2042980"/>
            <a:ext cx="2986315" cy="208146"/>
            <a:chOff x="9963837" y="2042980"/>
            <a:chExt cx="2986315" cy="208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963837" y="2042980"/>
              <a:ext cx="2986315" cy="20814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000848" y="1646994"/>
            <a:ext cx="3958367" cy="10455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12858712" y="3363750"/>
            <a:ext cx="5128132" cy="6637324"/>
            <a:chOff x="12858712" y="3363750"/>
            <a:chExt cx="5128132" cy="66373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858712" y="3363750"/>
              <a:ext cx="5128132" cy="66373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1258255" y="5417980"/>
            <a:ext cx="1782275" cy="276737"/>
            <a:chOff x="11258255" y="5417980"/>
            <a:chExt cx="1782275" cy="2767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258255" y="5417980"/>
              <a:ext cx="1782275" cy="276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3105656" y="3512258"/>
            <a:ext cx="4665881" cy="10606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5358953" y="2679762"/>
            <a:ext cx="1334100" cy="236334"/>
            <a:chOff x="5358953" y="2679762"/>
            <a:chExt cx="1334100" cy="2363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358953" y="2679762"/>
              <a:ext cx="1334100" cy="236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455031" y="6164881"/>
            <a:ext cx="5178633" cy="1448869"/>
            <a:chOff x="455031" y="6164881"/>
            <a:chExt cx="5178633" cy="14488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55031" y="6164881"/>
              <a:ext cx="5178633" cy="14488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5511216" y="6752461"/>
            <a:ext cx="1425566" cy="242728"/>
            <a:chOff x="5511216" y="6752461"/>
            <a:chExt cx="1425566" cy="24272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5511216" y="6752461"/>
              <a:ext cx="1425566" cy="24272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40887" y="6226891"/>
            <a:ext cx="5040843" cy="142789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13610874" y="4450972"/>
            <a:ext cx="3779071" cy="5435817"/>
            <a:chOff x="13610874" y="4450972"/>
            <a:chExt cx="3779071" cy="543581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3610874" y="4450972"/>
              <a:ext cx="3779071" cy="54358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595240" y="1779362"/>
            <a:ext cx="5095234" cy="8143588"/>
            <a:chOff x="6595240" y="1779362"/>
            <a:chExt cx="5095234" cy="81435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41624" y="-2098431"/>
              <a:ext cx="10190468" cy="1628717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95240" y="1779362"/>
              <a:ext cx="5095234" cy="81435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239" y="630994"/>
            <a:ext cx="2320756" cy="761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32534" y="840605"/>
            <a:ext cx="2130978" cy="430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47356" y="2297013"/>
            <a:ext cx="5363859" cy="1066737"/>
            <a:chOff x="147356" y="2297013"/>
            <a:chExt cx="5363859" cy="10667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7356" y="2297013"/>
              <a:ext cx="5363859" cy="10667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2396" y="2386846"/>
            <a:ext cx="5052109" cy="9785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2858712" y="1586496"/>
            <a:ext cx="4490040" cy="1111260"/>
            <a:chOff x="12858712" y="1586496"/>
            <a:chExt cx="4490040" cy="11112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858712" y="1586496"/>
              <a:ext cx="4490040" cy="11112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963837" y="2042980"/>
            <a:ext cx="2986315" cy="208146"/>
            <a:chOff x="9963837" y="2042980"/>
            <a:chExt cx="2986315" cy="208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963837" y="2042980"/>
              <a:ext cx="2986315" cy="20814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000848" y="1646994"/>
            <a:ext cx="3958367" cy="10455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12436947" y="3363750"/>
            <a:ext cx="4707892" cy="1244276"/>
            <a:chOff x="12436947" y="3363750"/>
            <a:chExt cx="4707892" cy="12442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436947" y="3363750"/>
              <a:ext cx="4707892" cy="12442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455334" y="3512258"/>
            <a:ext cx="4356348" cy="10606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5358953" y="2679762"/>
            <a:ext cx="1334100" cy="236334"/>
            <a:chOff x="5358953" y="2679762"/>
            <a:chExt cx="1334100" cy="2363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58953" y="2679762"/>
              <a:ext cx="1334100" cy="2363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201778" y="5564256"/>
            <a:ext cx="5248213" cy="1168573"/>
            <a:chOff x="201778" y="5564256"/>
            <a:chExt cx="5248213" cy="11685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01778" y="5564256"/>
              <a:ext cx="5248213" cy="11685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5315105" y="6037550"/>
            <a:ext cx="1425566" cy="242728"/>
            <a:chOff x="5315105" y="6037550"/>
            <a:chExt cx="1425566" cy="2427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5315105" y="6037550"/>
              <a:ext cx="1425566" cy="24272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44777" y="5672675"/>
            <a:ext cx="5111729" cy="10622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11259616" y="2799781"/>
            <a:ext cx="1307671" cy="1085417"/>
            <a:chOff x="11259616" y="2799781"/>
            <a:chExt cx="1307671" cy="10854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259616" y="2799781"/>
              <a:ext cx="1307671" cy="10854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595240" y="1779362"/>
            <a:ext cx="5095234" cy="8143588"/>
            <a:chOff x="6595240" y="1779362"/>
            <a:chExt cx="5095234" cy="81435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41624" y="-2098431"/>
              <a:ext cx="10190468" cy="1628717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95240" y="1779362"/>
              <a:ext cx="5095234" cy="81435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239" y="630994"/>
            <a:ext cx="2320756" cy="761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32534" y="840605"/>
            <a:ext cx="2130978" cy="430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47356" y="2297013"/>
            <a:ext cx="5363859" cy="1066737"/>
            <a:chOff x="147356" y="2297013"/>
            <a:chExt cx="5363859" cy="10667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7356" y="2297013"/>
              <a:ext cx="5363859" cy="10667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2396" y="2386846"/>
            <a:ext cx="5052109" cy="9785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2858712" y="1586496"/>
            <a:ext cx="4490040" cy="1111260"/>
            <a:chOff x="12858712" y="1586496"/>
            <a:chExt cx="4490040" cy="11112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858712" y="1586496"/>
              <a:ext cx="4490040" cy="11112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963837" y="2042980"/>
            <a:ext cx="2986315" cy="208146"/>
            <a:chOff x="9963837" y="2042980"/>
            <a:chExt cx="2986315" cy="208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963837" y="2042980"/>
              <a:ext cx="2986315" cy="20814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3000848" y="1646994"/>
            <a:ext cx="3958367" cy="10455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12436947" y="3363750"/>
            <a:ext cx="4707892" cy="1244276"/>
            <a:chOff x="12436947" y="3363750"/>
            <a:chExt cx="4707892" cy="12442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436947" y="3363750"/>
              <a:ext cx="4707892" cy="12442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455334" y="3512258"/>
            <a:ext cx="4356348" cy="10606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5358953" y="2679762"/>
            <a:ext cx="1334100" cy="236334"/>
            <a:chOff x="5358953" y="2679762"/>
            <a:chExt cx="1334100" cy="2363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58953" y="2679762"/>
              <a:ext cx="1334100" cy="2363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201778" y="5564256"/>
            <a:ext cx="5248213" cy="1168573"/>
            <a:chOff x="201778" y="5564256"/>
            <a:chExt cx="5248213" cy="11685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01778" y="5564256"/>
              <a:ext cx="5248213" cy="11685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5315105" y="6037550"/>
            <a:ext cx="1425566" cy="242728"/>
            <a:chOff x="5315105" y="6037550"/>
            <a:chExt cx="1425566" cy="2427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5315105" y="6037550"/>
              <a:ext cx="1425566" cy="24272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44777" y="5672675"/>
            <a:ext cx="5111729" cy="10622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11259616" y="2799781"/>
            <a:ext cx="1307671" cy="1085417"/>
            <a:chOff x="11259616" y="2799781"/>
            <a:chExt cx="1307671" cy="10854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259616" y="2799781"/>
              <a:ext cx="1307671" cy="10854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612294" y="1787595"/>
            <a:ext cx="5061125" cy="8089073"/>
            <a:chOff x="6612294" y="1787595"/>
            <a:chExt cx="5061125" cy="80890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74434" y="-2064239"/>
              <a:ext cx="10122251" cy="1617814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12294" y="1787595"/>
              <a:ext cx="5061125" cy="80890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239" y="630994"/>
            <a:ext cx="2320756" cy="761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32534" y="840605"/>
            <a:ext cx="2189016" cy="430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494037" y="2232373"/>
            <a:ext cx="5539977" cy="1111260"/>
            <a:chOff x="12494037" y="2232373"/>
            <a:chExt cx="5539977" cy="11112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494037" y="2232373"/>
              <a:ext cx="5539977" cy="11112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1673420" y="2683930"/>
            <a:ext cx="953951" cy="208146"/>
            <a:chOff x="11673420" y="2683930"/>
            <a:chExt cx="953951" cy="2081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673420" y="2683930"/>
              <a:ext cx="953951" cy="2081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583018" y="2308543"/>
            <a:ext cx="5320491" cy="1060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293424" y="2960103"/>
            <a:ext cx="5672715" cy="6916564"/>
            <a:chOff x="293424" y="2960103"/>
            <a:chExt cx="5672715" cy="69165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93424" y="2960103"/>
              <a:ext cx="5672715" cy="69165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5856794" y="6037550"/>
            <a:ext cx="883877" cy="242728"/>
            <a:chOff x="5856794" y="6037550"/>
            <a:chExt cx="883877" cy="2427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856794" y="6037550"/>
              <a:ext cx="883877" cy="2427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50484" y="3112901"/>
            <a:ext cx="5305939" cy="17131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532880" y="1617199"/>
            <a:ext cx="4519821" cy="993300"/>
            <a:chOff x="532880" y="1617199"/>
            <a:chExt cx="4519821" cy="9933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32880" y="1617199"/>
              <a:ext cx="4519821" cy="9933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53834" y="1815982"/>
            <a:ext cx="4449652" cy="6965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4951114" y="2019300"/>
            <a:ext cx="1820939" cy="208146"/>
            <a:chOff x="4951114" y="2019300"/>
            <a:chExt cx="1820939" cy="2081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951114" y="2019300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327996" y="4688953"/>
            <a:ext cx="3603570" cy="5025084"/>
            <a:chOff x="1327996" y="4688953"/>
            <a:chExt cx="3603570" cy="50250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327996" y="4688953"/>
              <a:ext cx="3603570" cy="502508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4767" y="6368252"/>
            <a:ext cx="11365773" cy="23566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1408783"/>
            <a:ext cx="6171429" cy="6171429"/>
            <a:chOff x="6057143" y="1408783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140878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609239" y="1771573"/>
            <a:ext cx="5067236" cy="8118700"/>
            <a:chOff x="6609239" y="1771573"/>
            <a:chExt cx="5067236" cy="8118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68556" y="-2094842"/>
              <a:ext cx="10134473" cy="162374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09239" y="1771573"/>
              <a:ext cx="5067236" cy="81187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239" y="630994"/>
            <a:ext cx="1665356" cy="761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8248" y="840605"/>
            <a:ext cx="1731530" cy="430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494037" y="1594278"/>
            <a:ext cx="5539977" cy="3967358"/>
            <a:chOff x="12494037" y="1594278"/>
            <a:chExt cx="5539977" cy="3967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494037" y="1594278"/>
              <a:ext cx="5539977" cy="39673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1197240" y="2741073"/>
            <a:ext cx="1430131" cy="208146"/>
            <a:chOff x="11197240" y="2741073"/>
            <a:chExt cx="1430131" cy="2081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197240" y="2741073"/>
              <a:ext cx="1430131" cy="2081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583049" y="1670449"/>
            <a:ext cx="5320491" cy="1060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676190" y="5676674"/>
            <a:ext cx="5280098" cy="964480"/>
            <a:chOff x="676190" y="5676674"/>
            <a:chExt cx="5280098" cy="9644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76190" y="5676674"/>
              <a:ext cx="5280098" cy="9644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5856794" y="6037550"/>
            <a:ext cx="883877" cy="242728"/>
            <a:chOff x="5856794" y="6037550"/>
            <a:chExt cx="883877" cy="2427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856794" y="6037550"/>
              <a:ext cx="883877" cy="2427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78096" y="5896144"/>
            <a:ext cx="5314444" cy="6111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532880" y="1617199"/>
            <a:ext cx="4519821" cy="993300"/>
            <a:chOff x="532880" y="1617199"/>
            <a:chExt cx="4519821" cy="9933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32880" y="1617199"/>
              <a:ext cx="4519821" cy="99330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53834" y="1632761"/>
            <a:ext cx="3797719" cy="10622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4951114" y="2019300"/>
            <a:ext cx="1820939" cy="208146"/>
            <a:chOff x="4951114" y="2019300"/>
            <a:chExt cx="1820939" cy="2081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951114" y="2019300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4920573" y="2636583"/>
            <a:ext cx="703142" cy="2782196"/>
            <a:chOff x="14920573" y="2636583"/>
            <a:chExt cx="703142" cy="27821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920573" y="2636583"/>
              <a:ext cx="703142" cy="2782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2042363" y="6929350"/>
            <a:ext cx="5405314" cy="1383845"/>
            <a:chOff x="12042363" y="6929350"/>
            <a:chExt cx="5405314" cy="138384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2042363" y="6929350"/>
              <a:ext cx="5405314" cy="138384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2325278" y="6963122"/>
            <a:ext cx="4804872" cy="14254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10824153" y="5398049"/>
            <a:ext cx="2436422" cy="871078"/>
            <a:chOff x="10824153" y="5398049"/>
            <a:chExt cx="2436422" cy="8710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5400000">
              <a:off x="10824153" y="5398049"/>
              <a:ext cx="2436422" cy="8710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615421" y="1752086"/>
            <a:ext cx="5054871" cy="8118700"/>
            <a:chOff x="6615421" y="1752086"/>
            <a:chExt cx="5054871" cy="8118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80450" y="-2114800"/>
              <a:ext cx="10109743" cy="162374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15421" y="1752086"/>
              <a:ext cx="5054871" cy="81187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239" y="630994"/>
            <a:ext cx="1663452" cy="761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8248" y="840605"/>
            <a:ext cx="1731530" cy="430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17004" y="5010008"/>
            <a:ext cx="5739285" cy="2528923"/>
            <a:chOff x="217004" y="5010008"/>
            <a:chExt cx="5739285" cy="2528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17004" y="5010008"/>
              <a:ext cx="5739285" cy="25289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5856794" y="6037550"/>
            <a:ext cx="883877" cy="242728"/>
            <a:chOff x="5856794" y="6037550"/>
            <a:chExt cx="883877" cy="2427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856794" y="6037550"/>
              <a:ext cx="883877" cy="2427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86256" y="5193353"/>
            <a:ext cx="5869710" cy="2050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532880" y="1617199"/>
            <a:ext cx="4519821" cy="993300"/>
            <a:chOff x="532880" y="1617199"/>
            <a:chExt cx="4519821" cy="9933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32880" y="1617199"/>
              <a:ext cx="4519821" cy="9933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53834" y="1632761"/>
            <a:ext cx="3797719" cy="1062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4951114" y="2019300"/>
            <a:ext cx="1820939" cy="208146"/>
            <a:chOff x="4951114" y="2019300"/>
            <a:chExt cx="1820939" cy="2081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951114" y="2019300"/>
              <a:ext cx="1820939" cy="2081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0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611186" y="1716027"/>
            <a:ext cx="5063342" cy="8132305"/>
            <a:chOff x="6611186" y="1716027"/>
            <a:chExt cx="5063342" cy="81323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72301" y="-2157339"/>
              <a:ext cx="10126685" cy="1626461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11186" y="1716027"/>
              <a:ext cx="5063342" cy="81323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239" y="630994"/>
            <a:ext cx="1663452" cy="761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18248" y="840605"/>
            <a:ext cx="2189016" cy="430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313304" y="4727242"/>
            <a:ext cx="5739285" cy="2490828"/>
            <a:chOff x="313304" y="4727242"/>
            <a:chExt cx="5739285" cy="24908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13304" y="4727242"/>
              <a:ext cx="5739285" cy="24908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7039" y="4976711"/>
            <a:ext cx="5226005" cy="20669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0973350" y="1716027"/>
            <a:ext cx="666119" cy="666119"/>
            <a:chOff x="10973350" y="1716027"/>
            <a:chExt cx="666119" cy="6661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73350" y="1716027"/>
              <a:ext cx="666119" cy="6661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970628" y="3769901"/>
            <a:ext cx="666119" cy="666119"/>
            <a:chOff x="10970628" y="3769901"/>
            <a:chExt cx="666119" cy="6661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970628" y="3769901"/>
              <a:ext cx="666119" cy="6661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532880" y="1579104"/>
            <a:ext cx="4519821" cy="993300"/>
            <a:chOff x="532880" y="1579104"/>
            <a:chExt cx="4519821" cy="9933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32880" y="1579104"/>
              <a:ext cx="4519821" cy="9933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53834" y="1777887"/>
            <a:ext cx="4449652" cy="6965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4951114" y="1981205"/>
            <a:ext cx="1820939" cy="208146"/>
            <a:chOff x="4951114" y="1981205"/>
            <a:chExt cx="1820939" cy="2081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951114" y="1981205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5412358" y="3769901"/>
            <a:ext cx="1307671" cy="1085417"/>
            <a:chOff x="5412358" y="3769901"/>
            <a:chExt cx="1307671" cy="108541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412358" y="3769901"/>
              <a:ext cx="1307671" cy="10854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2446481" y="1493456"/>
            <a:ext cx="5539977" cy="3744639"/>
            <a:chOff x="12446481" y="1493456"/>
            <a:chExt cx="5539977" cy="37446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2446481" y="1493456"/>
              <a:ext cx="5539977" cy="37446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1625863" y="1945013"/>
            <a:ext cx="953951" cy="208146"/>
            <a:chOff x="11625863" y="1945013"/>
            <a:chExt cx="953951" cy="2081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1625863" y="1945013"/>
              <a:ext cx="953951" cy="20814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535430" y="1598204"/>
            <a:ext cx="4614958" cy="10606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13480755" y="2536710"/>
            <a:ext cx="3471429" cy="2514286"/>
            <a:chOff x="13480755" y="2536710"/>
            <a:chExt cx="3471429" cy="25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3480755" y="2536710"/>
              <a:ext cx="3471429" cy="25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1847527" y="5618914"/>
            <a:ext cx="6352473" cy="4229418"/>
            <a:chOff x="11847527" y="5618914"/>
            <a:chExt cx="6352473" cy="42294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1847527" y="5618914"/>
              <a:ext cx="6352473" cy="422941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2047336" y="5716191"/>
            <a:ext cx="6111215" cy="243428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0">
            <a:off x="13342176" y="8053418"/>
            <a:ext cx="3163237" cy="1621601"/>
            <a:chOff x="13342176" y="8053418"/>
            <a:chExt cx="3163237" cy="16216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3342176" y="8053418"/>
              <a:ext cx="3163237" cy="16216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1190195" y="4552234"/>
            <a:ext cx="1611325" cy="712778"/>
            <a:chOff x="11190195" y="4552234"/>
            <a:chExt cx="1611325" cy="71277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5400000">
              <a:off x="11190195" y="4552234"/>
              <a:ext cx="1611325" cy="7127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1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598770" y="1765914"/>
            <a:ext cx="5088175" cy="8132305"/>
            <a:chOff x="6598770" y="1765914"/>
            <a:chExt cx="5088175" cy="81323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48414" y="-2106506"/>
              <a:ext cx="10176350" cy="1626461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98770" y="1765914"/>
              <a:ext cx="5088175" cy="813230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239" y="630994"/>
            <a:ext cx="1935766" cy="761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80153" y="840605"/>
            <a:ext cx="2388844" cy="430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63265" y="4727242"/>
            <a:ext cx="6013605" cy="1590956"/>
            <a:chOff x="163265" y="4727242"/>
            <a:chExt cx="6013605" cy="15909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3265" y="4727242"/>
              <a:ext cx="6013605" cy="15909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6989" y="4895511"/>
            <a:ext cx="5845691" cy="1345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0970628" y="4993853"/>
            <a:ext cx="716316" cy="716316"/>
            <a:chOff x="10970628" y="4993853"/>
            <a:chExt cx="716316" cy="7163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70628" y="4993853"/>
              <a:ext cx="716316" cy="716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532880" y="1579104"/>
            <a:ext cx="4519821" cy="993300"/>
            <a:chOff x="532880" y="1579104"/>
            <a:chExt cx="4519821" cy="9933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32880" y="1579104"/>
              <a:ext cx="4519821" cy="9933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73335" y="1542148"/>
            <a:ext cx="3797719" cy="1062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4951114" y="1981205"/>
            <a:ext cx="1647656" cy="208146"/>
            <a:chOff x="4951114" y="1981205"/>
            <a:chExt cx="1647656" cy="2081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951114" y="1981205"/>
              <a:ext cx="1647656" cy="2081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5412358" y="3769901"/>
            <a:ext cx="1307671" cy="1085417"/>
            <a:chOff x="5412358" y="3769901"/>
            <a:chExt cx="1307671" cy="10854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412358" y="3769901"/>
              <a:ext cx="1307671" cy="10854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2494037" y="2232373"/>
            <a:ext cx="5539977" cy="1111260"/>
            <a:chOff x="12494037" y="2232373"/>
            <a:chExt cx="5539977" cy="11112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2494037" y="2232373"/>
              <a:ext cx="5539977" cy="11112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1673420" y="2683930"/>
            <a:ext cx="953951" cy="208146"/>
            <a:chOff x="11673420" y="2683930"/>
            <a:chExt cx="953951" cy="2081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673420" y="2683930"/>
              <a:ext cx="953951" cy="20814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583049" y="2308544"/>
            <a:ext cx="5320491" cy="10606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10439967" y="7816709"/>
            <a:ext cx="1151739" cy="1151739"/>
            <a:chOff x="10439967" y="7816709"/>
            <a:chExt cx="1151739" cy="11517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0439967" y="7816709"/>
              <a:ext cx="1151739" cy="11517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2412404" y="4801103"/>
            <a:ext cx="5625610" cy="2314543"/>
            <a:chOff x="12412404" y="4801103"/>
            <a:chExt cx="5625610" cy="23145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2412404" y="4801103"/>
              <a:ext cx="5625610" cy="23145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1677421" y="5252660"/>
            <a:ext cx="816616" cy="208146"/>
            <a:chOff x="11677421" y="5252660"/>
            <a:chExt cx="816616" cy="2081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1677421" y="5252660"/>
              <a:ext cx="816616" cy="20814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2438800" y="4897642"/>
            <a:ext cx="5587215" cy="10606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0">
            <a:off x="14307253" y="5966049"/>
            <a:ext cx="1913544" cy="943756"/>
            <a:chOff x="14307253" y="5966049"/>
            <a:chExt cx="1913544" cy="94375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4307253" y="5966049"/>
              <a:ext cx="1913544" cy="9437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2255942" y="7830314"/>
            <a:ext cx="5195803" cy="1138134"/>
            <a:chOff x="12255942" y="7830314"/>
            <a:chExt cx="5195803" cy="113813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2255942" y="7830314"/>
              <a:ext cx="5195803" cy="11381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11578101" y="8281871"/>
            <a:ext cx="816616" cy="208146"/>
            <a:chOff x="11578101" y="8281871"/>
            <a:chExt cx="816616" cy="20814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1578101" y="8281871"/>
              <a:ext cx="816616" cy="20814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2366691" y="7924844"/>
            <a:ext cx="5013634" cy="952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2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104762" y="1606589"/>
            <a:ext cx="4076190" cy="8478978"/>
            <a:chOff x="7104762" y="1606589"/>
            <a:chExt cx="4076190" cy="8478978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7104762" y="1606589"/>
              <a:ext cx="4073392" cy="4355168"/>
              <a:chOff x="7104762" y="1606589"/>
              <a:chExt cx="4073392" cy="435516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5223160" y="-415901"/>
                <a:ext cx="8146783" cy="871033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7104762" y="1606589"/>
                <a:ext cx="4073392" cy="435516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 rot="0">
              <a:off x="7104762" y="5961757"/>
              <a:ext cx="4073392" cy="4115698"/>
              <a:chOff x="7104762" y="5961757"/>
              <a:chExt cx="4073392" cy="41156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223160" y="4059003"/>
                <a:ext cx="8146783" cy="823139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7104762" y="5961757"/>
                <a:ext cx="4073392" cy="4115698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5239" y="630994"/>
            <a:ext cx="1935766" cy="7614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80153" y="840605"/>
            <a:ext cx="2646711" cy="430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2043552" y="1424591"/>
            <a:ext cx="4519821" cy="993300"/>
            <a:chOff x="12043552" y="1424591"/>
            <a:chExt cx="4519821" cy="9933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043552" y="1424591"/>
              <a:ext cx="4519821" cy="9933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073057" y="1435028"/>
            <a:ext cx="4405424" cy="10431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11115646" y="1780868"/>
            <a:ext cx="1019257" cy="208146"/>
            <a:chOff x="11115646" y="1780868"/>
            <a:chExt cx="1019257" cy="2081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115646" y="1780868"/>
              <a:ext cx="1019257" cy="2081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7015590" y="9412058"/>
            <a:ext cx="786499" cy="786499"/>
            <a:chOff x="7015590" y="9412058"/>
            <a:chExt cx="786499" cy="7864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015590" y="9412058"/>
              <a:ext cx="786499" cy="7864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949036" y="4187653"/>
            <a:ext cx="5039318" cy="993300"/>
            <a:chOff x="949036" y="4187653"/>
            <a:chExt cx="5039318" cy="9933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49036" y="4187653"/>
              <a:ext cx="5039318" cy="9933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51553" y="4252256"/>
            <a:ext cx="4502815" cy="9670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5335312" y="3111944"/>
            <a:ext cx="1796661" cy="1224371"/>
            <a:chOff x="5335312" y="3111944"/>
            <a:chExt cx="1796661" cy="12243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335312" y="3111944"/>
              <a:ext cx="1796661" cy="12243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676190" y="7705169"/>
            <a:ext cx="5504413" cy="1206408"/>
            <a:chOff x="676190" y="7705169"/>
            <a:chExt cx="5504413" cy="12064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676190" y="7705169"/>
              <a:ext cx="5504413" cy="120640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78096" y="7826030"/>
            <a:ext cx="5561986" cy="10622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5673621" y="8764030"/>
            <a:ext cx="1348459" cy="1125012"/>
            <a:chOff x="5673621" y="8764030"/>
            <a:chExt cx="1348459" cy="11250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5673621" y="8764030"/>
              <a:ext cx="1348459" cy="11250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3586164" y="2614930"/>
            <a:ext cx="4380276" cy="5055855"/>
            <a:chOff x="13586164" y="2614930"/>
            <a:chExt cx="4380276" cy="505585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3586164" y="2614930"/>
              <a:ext cx="4380276" cy="505585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3749557" y="2645068"/>
            <a:ext cx="4096967" cy="10606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0">
            <a:off x="14723372" y="3516411"/>
            <a:ext cx="919388" cy="4024490"/>
            <a:chOff x="14723372" y="3516411"/>
            <a:chExt cx="919388" cy="40244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4723372" y="3516411"/>
              <a:ext cx="919388" cy="40244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6101087" y="3677076"/>
            <a:ext cx="932993" cy="3493878"/>
            <a:chOff x="16101087" y="3677076"/>
            <a:chExt cx="932993" cy="349387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6101087" y="3677076"/>
              <a:ext cx="932993" cy="349387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11032653" y="6152200"/>
            <a:ext cx="2688205" cy="208146"/>
            <a:chOff x="11032653" y="6152200"/>
            <a:chExt cx="2688205" cy="20814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1032653" y="6152200"/>
              <a:ext cx="2688205" cy="2081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12236285" y="7832562"/>
            <a:ext cx="4519821" cy="993300"/>
            <a:chOff x="12236285" y="7832562"/>
            <a:chExt cx="4519821" cy="99330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2236285" y="7832562"/>
              <a:ext cx="4519821" cy="993300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2265811" y="7861499"/>
            <a:ext cx="4284539" cy="106061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 rot="0">
            <a:off x="12236285" y="9336942"/>
            <a:ext cx="4519821" cy="748625"/>
            <a:chOff x="12236285" y="9336942"/>
            <a:chExt cx="4519821" cy="74862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2236285" y="9336942"/>
              <a:ext cx="4519821" cy="74862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2359614" y="9422958"/>
            <a:ext cx="4253672" cy="66860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 rot="0">
            <a:off x="11077551" y="9065425"/>
            <a:ext cx="1247504" cy="742655"/>
            <a:chOff x="11077551" y="9065425"/>
            <a:chExt cx="1247504" cy="74265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11077551" y="9065425"/>
              <a:ext cx="1247504" cy="74265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 rot="0">
            <a:off x="11115646" y="7153035"/>
            <a:ext cx="1261109" cy="835746"/>
            <a:chOff x="11115646" y="7153035"/>
            <a:chExt cx="1261109" cy="83574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11115646" y="7153035"/>
              <a:ext cx="1261109" cy="83574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 rot="0">
            <a:off x="896036" y="1502938"/>
            <a:ext cx="4664722" cy="836606"/>
            <a:chOff x="896036" y="1502938"/>
            <a:chExt cx="4664722" cy="83660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896036" y="1502938"/>
              <a:ext cx="4664722" cy="83660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975713" y="1624938"/>
            <a:ext cx="4449652" cy="69659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 rot="0">
            <a:off x="5437381" y="1817168"/>
            <a:ext cx="1820939" cy="208146"/>
            <a:chOff x="5437381" y="1817168"/>
            <a:chExt cx="1820939" cy="20814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5437381" y="1817168"/>
              <a:ext cx="1820939" cy="2081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3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622074" y="1907636"/>
            <a:ext cx="5041567" cy="7959017"/>
            <a:chOff x="6622074" y="1907636"/>
            <a:chExt cx="5041567" cy="79590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293248" y="-1879915"/>
              <a:ext cx="10083134" cy="1591803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22074" y="1907636"/>
              <a:ext cx="5041567" cy="795901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239" y="630994"/>
            <a:ext cx="1935766" cy="7614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80153" y="840605"/>
            <a:ext cx="3104406" cy="430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438110" y="1789031"/>
            <a:ext cx="4952760" cy="2895272"/>
            <a:chOff x="12438110" y="1789031"/>
            <a:chExt cx="4952760" cy="28952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438110" y="1789031"/>
              <a:ext cx="4952760" cy="28952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467620" y="1865585"/>
            <a:ext cx="4695558" cy="10606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1510204" y="2145307"/>
            <a:ext cx="1019257" cy="208146"/>
            <a:chOff x="11510204" y="2145307"/>
            <a:chExt cx="1019257" cy="2081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510204" y="2145307"/>
              <a:ext cx="1019257" cy="2081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472109" y="1827126"/>
            <a:ext cx="4664722" cy="836606"/>
            <a:chOff x="472109" y="1827126"/>
            <a:chExt cx="4664722" cy="8366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72109" y="1827126"/>
              <a:ext cx="4664722" cy="8366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51786" y="1949126"/>
            <a:ext cx="4449652" cy="6965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5013454" y="2141356"/>
            <a:ext cx="1820939" cy="208146"/>
            <a:chOff x="5013454" y="2141356"/>
            <a:chExt cx="1820939" cy="2081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013454" y="2141356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3407177" y="2753209"/>
            <a:ext cx="3014626" cy="1752381"/>
            <a:chOff x="13407177" y="2753209"/>
            <a:chExt cx="3014626" cy="17523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3407177" y="2753209"/>
              <a:ext cx="3014626" cy="17523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305394" y="3333761"/>
            <a:ext cx="5181085" cy="1103602"/>
            <a:chOff x="305394" y="3333761"/>
            <a:chExt cx="5181085" cy="11036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305394" y="3333761"/>
              <a:ext cx="5181085" cy="11036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25813" y="3404506"/>
            <a:ext cx="5043824" cy="10606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1024421" y="7533740"/>
            <a:ext cx="4832373" cy="1206408"/>
            <a:chOff x="1024421" y="7533740"/>
            <a:chExt cx="4832373" cy="12064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024421" y="7533740"/>
              <a:ext cx="4832373" cy="120640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00849" y="7654601"/>
            <a:ext cx="4368681" cy="10622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5367278" y="8591848"/>
            <a:ext cx="1203154" cy="1003785"/>
            <a:chOff x="5367278" y="8591848"/>
            <a:chExt cx="1203154" cy="10037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5367278" y="8591848"/>
              <a:ext cx="1203154" cy="10037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6559672" y="9072330"/>
            <a:ext cx="5185418" cy="844211"/>
            <a:chOff x="6559672" y="9072330"/>
            <a:chExt cx="5185418" cy="8442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6559672" y="9072330"/>
              <a:ext cx="5185418" cy="8442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5369441" y="2888020"/>
            <a:ext cx="1307671" cy="1085417"/>
            <a:chOff x="5369441" y="2888020"/>
            <a:chExt cx="1307671" cy="108541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5369441" y="2888020"/>
              <a:ext cx="1307671" cy="10854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4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239" y="630994"/>
            <a:ext cx="1838509" cy="7156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80153" y="840605"/>
            <a:ext cx="2646711" cy="430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472109" y="1827126"/>
            <a:ext cx="4664722" cy="836606"/>
            <a:chOff x="472109" y="1827126"/>
            <a:chExt cx="4664722" cy="8366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72109" y="1827126"/>
              <a:ext cx="4664722" cy="8366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1786" y="1949126"/>
            <a:ext cx="4449652" cy="696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5013454" y="2141356"/>
            <a:ext cx="1820939" cy="208146"/>
            <a:chOff x="5013454" y="2141356"/>
            <a:chExt cx="1820939" cy="2081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013454" y="2141356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6627374" y="1789031"/>
            <a:ext cx="5030967" cy="8080307"/>
            <a:chOff x="6627374" y="1789031"/>
            <a:chExt cx="5030967" cy="80803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303444" y="-2059568"/>
              <a:ext cx="10061934" cy="1616061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627374" y="1789031"/>
              <a:ext cx="5030967" cy="8080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929812" y="7281266"/>
            <a:ext cx="716316" cy="716316"/>
            <a:chOff x="10929812" y="7281266"/>
            <a:chExt cx="716316" cy="7163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929812" y="7281266"/>
              <a:ext cx="716316" cy="7163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2231293" y="7088516"/>
            <a:ext cx="5765906" cy="1111260"/>
            <a:chOff x="12231293" y="7088516"/>
            <a:chExt cx="5765906" cy="11112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231293" y="7088516"/>
              <a:ext cx="5765906" cy="11112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1636604" y="7540073"/>
            <a:ext cx="734984" cy="208146"/>
            <a:chOff x="11636604" y="7540073"/>
            <a:chExt cx="734984" cy="2081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1636604" y="7540073"/>
              <a:ext cx="734984" cy="20814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2331317" y="7185055"/>
            <a:ext cx="5587215" cy="10606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12494037" y="2232373"/>
            <a:ext cx="5539977" cy="1111260"/>
            <a:chOff x="12494037" y="2232373"/>
            <a:chExt cx="5539977" cy="11112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2494037" y="2232373"/>
              <a:ext cx="5539977" cy="11112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1673420" y="2683930"/>
            <a:ext cx="953951" cy="208146"/>
            <a:chOff x="11673420" y="2683930"/>
            <a:chExt cx="953951" cy="2081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673420" y="2683930"/>
              <a:ext cx="953951" cy="20814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583049" y="2308544"/>
            <a:ext cx="5320701" cy="10606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353741" y="4622480"/>
            <a:ext cx="6013605" cy="1590956"/>
            <a:chOff x="353741" y="4622480"/>
            <a:chExt cx="6013605" cy="15909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353741" y="4622480"/>
              <a:ext cx="6013605" cy="159095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57465" y="4790753"/>
            <a:ext cx="5845691" cy="134584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5336168" y="3665139"/>
            <a:ext cx="1307671" cy="1085417"/>
            <a:chOff x="5336168" y="3665139"/>
            <a:chExt cx="1307671" cy="108541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5336168" y="3665139"/>
              <a:ext cx="1307671" cy="10854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5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239" y="630994"/>
            <a:ext cx="1838509" cy="7156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80153" y="840605"/>
            <a:ext cx="2646711" cy="430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929812" y="7281266"/>
            <a:ext cx="716316" cy="716316"/>
            <a:chOff x="10929812" y="7281266"/>
            <a:chExt cx="716316" cy="7163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929812" y="7281266"/>
              <a:ext cx="716316" cy="716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399394" y="3421044"/>
            <a:ext cx="5486926" cy="5156829"/>
            <a:chOff x="6399394" y="3421044"/>
            <a:chExt cx="5486926" cy="51568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852277" y="1038976"/>
              <a:ext cx="10973853" cy="1031365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399394" y="3421044"/>
              <a:ext cx="5486926" cy="51568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3794877" y="1795100"/>
            <a:ext cx="4144352" cy="5055855"/>
            <a:chOff x="13794877" y="1795100"/>
            <a:chExt cx="4144352" cy="5055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794877" y="1795100"/>
              <a:ext cx="4144352" cy="505585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749164" y="2116617"/>
            <a:ext cx="4093777" cy="13168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11751626" y="3692350"/>
            <a:ext cx="2180346" cy="208146"/>
            <a:chOff x="11751626" y="3692350"/>
            <a:chExt cx="2180346" cy="2081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751626" y="3692350"/>
              <a:ext cx="2180346" cy="2081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6218705" y="3900349"/>
            <a:ext cx="905782" cy="2228571"/>
            <a:chOff x="16218705" y="3900349"/>
            <a:chExt cx="905782" cy="22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6218705" y="3900349"/>
              <a:ext cx="905782" cy="22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4560300" y="3601029"/>
            <a:ext cx="946599" cy="2840816"/>
            <a:chOff x="14560300" y="3601029"/>
            <a:chExt cx="946599" cy="28408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4560300" y="3601029"/>
              <a:ext cx="946599" cy="28408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6421033" y="7791375"/>
            <a:ext cx="786499" cy="786499"/>
            <a:chOff x="6421033" y="7791375"/>
            <a:chExt cx="786499" cy="7864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421033" y="7791375"/>
              <a:ext cx="786499" cy="7864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81633" y="6084485"/>
            <a:ext cx="5775161" cy="1206408"/>
            <a:chOff x="81633" y="6084485"/>
            <a:chExt cx="5775161" cy="12064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1633" y="6084485"/>
              <a:ext cx="5775161" cy="120640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16872" y="6205346"/>
            <a:ext cx="5561986" cy="10622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5079064" y="7143347"/>
            <a:ext cx="1348459" cy="1125012"/>
            <a:chOff x="5079064" y="7143347"/>
            <a:chExt cx="1348459" cy="11250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5079064" y="7143347"/>
              <a:ext cx="1348459" cy="11250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3099639" y="7110478"/>
            <a:ext cx="4144352" cy="1334583"/>
            <a:chOff x="13099639" y="7110478"/>
            <a:chExt cx="4144352" cy="133458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099639" y="7110478"/>
              <a:ext cx="4144352" cy="133458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3326858" y="7311915"/>
            <a:ext cx="3751091" cy="10606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11712795" y="7319361"/>
            <a:ext cx="1497048" cy="208146"/>
            <a:chOff x="11712795" y="7319361"/>
            <a:chExt cx="1497048" cy="2081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1712795" y="7319361"/>
              <a:ext cx="1497048" cy="2081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6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239" y="630994"/>
            <a:ext cx="1838509" cy="7156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80153" y="840605"/>
            <a:ext cx="3104406" cy="4309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0929812" y="7281266"/>
            <a:ext cx="716316" cy="716316"/>
            <a:chOff x="10929812" y="7281266"/>
            <a:chExt cx="716316" cy="7163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929812" y="7281266"/>
              <a:ext cx="716316" cy="716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6615769" y="1795100"/>
            <a:ext cx="5054176" cy="7978923"/>
            <a:chOff x="6615769" y="1795100"/>
            <a:chExt cx="5054176" cy="79789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615769" y="1795100"/>
              <a:ext cx="5054176" cy="79789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2438110" y="1646174"/>
            <a:ext cx="4952760" cy="2895272"/>
            <a:chOff x="12438110" y="1646174"/>
            <a:chExt cx="4952760" cy="28952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438110" y="1646174"/>
              <a:ext cx="4952760" cy="28952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467620" y="1722728"/>
            <a:ext cx="4695558" cy="1060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11510204" y="2002450"/>
            <a:ext cx="1019257" cy="208146"/>
            <a:chOff x="11510204" y="2002450"/>
            <a:chExt cx="1019257" cy="2081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510204" y="2002450"/>
              <a:ext cx="1019257" cy="2081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472109" y="1684269"/>
            <a:ext cx="4664722" cy="836606"/>
            <a:chOff x="472109" y="1684269"/>
            <a:chExt cx="4664722" cy="8366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72109" y="1684269"/>
              <a:ext cx="4664722" cy="83660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51786" y="1806269"/>
            <a:ext cx="4449652" cy="6965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5013454" y="1998499"/>
            <a:ext cx="1820939" cy="208146"/>
            <a:chOff x="5013454" y="1998499"/>
            <a:chExt cx="1820939" cy="2081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013454" y="1998499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3407177" y="2610352"/>
            <a:ext cx="3014626" cy="1752381"/>
            <a:chOff x="13407177" y="2610352"/>
            <a:chExt cx="3014626" cy="17523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3407177" y="2610352"/>
              <a:ext cx="3014626" cy="17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305394" y="3190904"/>
            <a:ext cx="5181085" cy="1103602"/>
            <a:chOff x="305394" y="3190904"/>
            <a:chExt cx="5181085" cy="11036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305394" y="3190904"/>
              <a:ext cx="5181085" cy="11036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25813" y="3261649"/>
            <a:ext cx="5043824" cy="10606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1024421" y="7390883"/>
            <a:ext cx="4832373" cy="1206408"/>
            <a:chOff x="1024421" y="7390883"/>
            <a:chExt cx="4832373" cy="12064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024421" y="7390883"/>
              <a:ext cx="4832373" cy="120640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00849" y="7511744"/>
            <a:ext cx="4368681" cy="10622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5367278" y="8448991"/>
            <a:ext cx="1203154" cy="1003785"/>
            <a:chOff x="5367278" y="8448991"/>
            <a:chExt cx="1203154" cy="10037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5367278" y="8448991"/>
              <a:ext cx="1203154" cy="10037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6559672" y="8967568"/>
            <a:ext cx="5185418" cy="844211"/>
            <a:chOff x="6559672" y="8967568"/>
            <a:chExt cx="5185418" cy="84421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6559672" y="8967568"/>
              <a:ext cx="5185418" cy="8442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5369441" y="2745163"/>
            <a:ext cx="1307671" cy="1085417"/>
            <a:chOff x="5369441" y="2745163"/>
            <a:chExt cx="1307671" cy="10854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5369441" y="2745163"/>
              <a:ext cx="1307671" cy="10854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4767" y="6368252"/>
            <a:ext cx="11982810" cy="23566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0638" y="2057143"/>
            <a:ext cx="4524437" cy="4524437"/>
            <a:chOff x="6880638" y="2057143"/>
            <a:chExt cx="4524437" cy="45244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80638" y="2057143"/>
              <a:ext cx="4524437" cy="452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240" y="633818"/>
            <a:ext cx="2278842" cy="768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1106" y="840948"/>
            <a:ext cx="1883749" cy="42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593496" y="1761928"/>
            <a:ext cx="5098723" cy="8025169"/>
            <a:chOff x="6593496" y="1761928"/>
            <a:chExt cx="5098723" cy="80251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38268" y="-2056523"/>
              <a:ext cx="10197446" cy="1605033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593496" y="1761928"/>
              <a:ext cx="5098723" cy="8025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56139" y="2516664"/>
            <a:ext cx="4082282" cy="1220304"/>
            <a:chOff x="156139" y="2516664"/>
            <a:chExt cx="4082282" cy="12203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6139" y="2516664"/>
              <a:ext cx="4082282" cy="12203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4072519" y="3045181"/>
            <a:ext cx="2892056" cy="1223074"/>
            <a:chOff x="4072519" y="3045181"/>
            <a:chExt cx="2892056" cy="12230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072519" y="3045181"/>
              <a:ext cx="2892056" cy="12230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2063330" y="1761928"/>
            <a:ext cx="4714220" cy="5471334"/>
            <a:chOff x="12063330" y="1761928"/>
            <a:chExt cx="4714220" cy="54713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063330" y="1761928"/>
              <a:ext cx="4714220" cy="54713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1263637" y="7132633"/>
            <a:ext cx="2892056" cy="1223074"/>
            <a:chOff x="11263637" y="7132633"/>
            <a:chExt cx="2892056" cy="12230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263637" y="7132633"/>
              <a:ext cx="2892056" cy="12230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868566" y="4310947"/>
            <a:ext cx="4169787" cy="1323896"/>
            <a:chOff x="868566" y="4310947"/>
            <a:chExt cx="4169787" cy="13238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68566" y="4310947"/>
              <a:ext cx="4169787" cy="13238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4885624" y="4823741"/>
            <a:ext cx="2127289" cy="276737"/>
            <a:chOff x="4885624" y="4823741"/>
            <a:chExt cx="2127289" cy="2767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885624" y="4823741"/>
              <a:ext cx="2127289" cy="2767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388140" y="8239353"/>
            <a:ext cx="4698191" cy="1667565"/>
            <a:chOff x="388140" y="8239353"/>
            <a:chExt cx="4698191" cy="16675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88140" y="8239353"/>
              <a:ext cx="4698191" cy="16675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4947079" y="8975215"/>
            <a:ext cx="2127289" cy="276737"/>
            <a:chOff x="4947079" y="8975215"/>
            <a:chExt cx="2127289" cy="2767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4947079" y="8975215"/>
              <a:ext cx="2127289" cy="27673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88728" y="2724980"/>
            <a:ext cx="4013319" cy="10357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32815" y="4482573"/>
            <a:ext cx="3642231" cy="96343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40440" y="8394249"/>
            <a:ext cx="4418545" cy="15519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2424555" y="1954271"/>
            <a:ext cx="4063883" cy="58075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15057651" y="2616393"/>
            <a:ext cx="660456" cy="4380185"/>
            <a:chOff x="15057651" y="2616393"/>
            <a:chExt cx="660456" cy="43801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4752570" y="451447"/>
              <a:ext cx="1320912" cy="8760371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5057651" y="2616393"/>
              <a:ext cx="660456" cy="43801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3988833" y="2657210"/>
            <a:ext cx="699949" cy="4333062"/>
            <a:chOff x="13988833" y="2657210"/>
            <a:chExt cx="699949" cy="433306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3665509" y="517329"/>
              <a:ext cx="1399898" cy="866612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3988833" y="2657210"/>
              <a:ext cx="699949" cy="43330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12981774" y="2516664"/>
            <a:ext cx="568364" cy="4476188"/>
            <a:chOff x="12981774" y="2516664"/>
            <a:chExt cx="568364" cy="447618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2719232" y="300211"/>
              <a:ext cx="1136728" cy="895237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2981774" y="2516664"/>
              <a:ext cx="568364" cy="44761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6544" y="840948"/>
            <a:ext cx="2282178" cy="4238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6825"/>
            <a:ext cx="2278737" cy="7524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07301" y="1893878"/>
            <a:ext cx="4071113" cy="7779569"/>
            <a:chOff x="7107301" y="1893878"/>
            <a:chExt cx="4071113" cy="77795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6752" y="-1840899"/>
              <a:ext cx="8142226" cy="1555913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7301" y="1893878"/>
              <a:ext cx="4071113" cy="7779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21905" y="4116732"/>
            <a:ext cx="4084762" cy="1168983"/>
            <a:chOff x="12721905" y="4116732"/>
            <a:chExt cx="4084762" cy="11689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21905" y="4116732"/>
              <a:ext cx="4084762" cy="11689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7619" y="4685978"/>
            <a:ext cx="3750476" cy="913758"/>
            <a:chOff x="9047619" y="4685978"/>
            <a:chExt cx="3750476" cy="9137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47619" y="4685978"/>
              <a:ext cx="3750476" cy="9137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6540" y="4436125"/>
            <a:ext cx="3541963" cy="5232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4648" y="6466108"/>
            <a:ext cx="4644037" cy="3585023"/>
            <a:chOff x="12194648" y="6466108"/>
            <a:chExt cx="4644037" cy="358502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94648" y="6466108"/>
              <a:ext cx="4644037" cy="3585023"/>
              <a:chOff x="12194648" y="6466108"/>
              <a:chExt cx="4644037" cy="358502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94648" y="6466108"/>
                <a:ext cx="4644037" cy="358502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16306" y="6694702"/>
              <a:ext cx="3698603" cy="70641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685431" y="7415444"/>
              <a:ext cx="3681518" cy="2322188"/>
              <a:chOff x="12685431" y="7415444"/>
              <a:chExt cx="3681518" cy="232218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20458" y="6330136"/>
                <a:ext cx="7363036" cy="4644377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85431" y="7415444"/>
                <a:ext cx="3681518" cy="232218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66010" y="2281082"/>
            <a:ext cx="4444138" cy="1168983"/>
            <a:chOff x="1366010" y="2281082"/>
            <a:chExt cx="4444138" cy="116898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6010" y="2281082"/>
              <a:ext cx="4444138" cy="1168983"/>
              <a:chOff x="1366010" y="2281082"/>
              <a:chExt cx="4444138" cy="116898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6010" y="2281082"/>
                <a:ext cx="4444138" cy="116898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0174" y="2629049"/>
              <a:ext cx="3997658" cy="5328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03809" y="8037037"/>
            <a:ext cx="1818095" cy="214593"/>
            <a:chOff x="10903809" y="8037037"/>
            <a:chExt cx="1818095" cy="2145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03809" y="8037037"/>
              <a:ext cx="1818095" cy="2145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7468" y="4705026"/>
            <a:ext cx="5023961" cy="5101754"/>
            <a:chOff x="307468" y="4705026"/>
            <a:chExt cx="5023961" cy="510175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7468" y="4705026"/>
              <a:ext cx="5023961" cy="510175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1710" y="5018810"/>
            <a:ext cx="4594044" cy="64553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132356" y="8613535"/>
            <a:ext cx="2192636" cy="214593"/>
            <a:chOff x="5132356" y="8613535"/>
            <a:chExt cx="2192636" cy="2145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32356" y="8613535"/>
              <a:ext cx="2192636" cy="2145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88864" y="6110566"/>
            <a:ext cx="518390" cy="3428652"/>
            <a:chOff x="1688864" y="6110566"/>
            <a:chExt cx="518390" cy="342865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3505" y="4430076"/>
              <a:ext cx="1036781" cy="685730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88864" y="6110566"/>
              <a:ext cx="518390" cy="34286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61705" y="6291625"/>
            <a:ext cx="653952" cy="3247592"/>
            <a:chOff x="2461705" y="6291625"/>
            <a:chExt cx="653952" cy="32475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77414" y="4710513"/>
              <a:ext cx="1307904" cy="649518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61705" y="6291625"/>
              <a:ext cx="653952" cy="32475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370109" y="5843899"/>
            <a:ext cx="535933" cy="3695318"/>
            <a:chOff x="3370109" y="5843899"/>
            <a:chExt cx="535933" cy="369531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37123" y="4031221"/>
              <a:ext cx="1071866" cy="7390637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70109" y="5843899"/>
              <a:ext cx="535933" cy="36953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48179" y="3903418"/>
            <a:ext cx="3766498" cy="1028571"/>
            <a:chOff x="4248179" y="3903418"/>
            <a:chExt cx="3766498" cy="10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4248179" y="3903418"/>
              <a:ext cx="3766498" cy="10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26667" y="6249994"/>
            <a:ext cx="698325" cy="51155"/>
            <a:chOff x="6626667" y="6249994"/>
            <a:chExt cx="698325" cy="5115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26667" y="6249994"/>
              <a:ext cx="698325" cy="51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83048" y="1923386"/>
            <a:ext cx="4119619" cy="7769108"/>
            <a:chOff x="7083048" y="1923386"/>
            <a:chExt cx="4119619" cy="77691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2500" y="-1781905"/>
              <a:ext cx="8239238" cy="1553821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3048" y="1923386"/>
              <a:ext cx="4119619" cy="776910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6544" y="840948"/>
            <a:ext cx="2282178" cy="4238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240" y="635076"/>
            <a:ext cx="2334146" cy="7103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40952" y="1559846"/>
            <a:ext cx="4732753" cy="1596221"/>
            <a:chOff x="12740952" y="1559846"/>
            <a:chExt cx="4732753" cy="15962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40952" y="1559846"/>
              <a:ext cx="4732753" cy="1596221"/>
              <a:chOff x="12740952" y="1559846"/>
              <a:chExt cx="4732753" cy="159622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740952" y="1559846"/>
                <a:ext cx="4732753" cy="159622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40098" y="1706128"/>
              <a:ext cx="4228420" cy="1410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3809" y="3450065"/>
            <a:ext cx="4928889" cy="6585286"/>
            <a:chOff x="12683809" y="3450065"/>
            <a:chExt cx="4928889" cy="6585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83809" y="3450065"/>
              <a:ext cx="4928889" cy="6585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74154" y="3604183"/>
            <a:ext cx="4121498" cy="9613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6190" y="1559846"/>
            <a:ext cx="5133957" cy="8494553"/>
            <a:chOff x="676190" y="1559846"/>
            <a:chExt cx="5133957" cy="84945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6190" y="1559846"/>
              <a:ext cx="5133957" cy="84945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3898" y="1774822"/>
            <a:ext cx="4783888" cy="12799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22857" y="4490432"/>
            <a:ext cx="1818095" cy="214593"/>
            <a:chOff x="10922857" y="4490432"/>
            <a:chExt cx="1818095" cy="2145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22857" y="4490432"/>
              <a:ext cx="1818095" cy="2145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48179" y="3903418"/>
            <a:ext cx="3766498" cy="1028571"/>
            <a:chOff x="4248179" y="3903418"/>
            <a:chExt cx="3766498" cy="1028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4248179" y="3903418"/>
              <a:ext cx="3766498" cy="10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26667" y="6249994"/>
            <a:ext cx="698325" cy="51155"/>
            <a:chOff x="6626667" y="6249994"/>
            <a:chExt cx="698325" cy="511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26667" y="6249994"/>
              <a:ext cx="698325" cy="511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27619" y="2357956"/>
            <a:ext cx="1818095" cy="214593"/>
            <a:chOff x="11027619" y="2357956"/>
            <a:chExt cx="1818095" cy="2145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27619" y="2357956"/>
              <a:ext cx="1818095" cy="2145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15900" y="5620758"/>
            <a:ext cx="4040000" cy="1167037"/>
            <a:chOff x="13115900" y="5620758"/>
            <a:chExt cx="4040000" cy="116703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2074" y="5113414"/>
              <a:ext cx="8080000" cy="233407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15900" y="5620758"/>
              <a:ext cx="4040000" cy="116703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05556" y="4488941"/>
            <a:ext cx="4059879" cy="86863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64635" y="6908949"/>
            <a:ext cx="4215498" cy="16526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115900" y="8454413"/>
            <a:ext cx="4040000" cy="1399986"/>
            <a:chOff x="13115900" y="8454413"/>
            <a:chExt cx="4040000" cy="13999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15900" y="8454413"/>
              <a:ext cx="4040000" cy="139998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43357" y="2898732"/>
            <a:ext cx="4758202" cy="86925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94887" y="3786493"/>
            <a:ext cx="4640188" cy="2021447"/>
            <a:chOff x="894887" y="3786493"/>
            <a:chExt cx="4640188" cy="202144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1348241" y="2852736"/>
              <a:ext cx="9280377" cy="4042895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4887" y="3786493"/>
              <a:ext cx="4640188" cy="202144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51071" y="5923980"/>
            <a:ext cx="4784974" cy="182490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94384" y="7748528"/>
            <a:ext cx="4634021" cy="2105871"/>
            <a:chOff x="894384" y="7748528"/>
            <a:chExt cx="4634021" cy="210587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4384" y="7748528"/>
              <a:ext cx="4634021" cy="2105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6544" y="842377"/>
            <a:ext cx="2263320" cy="4026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8245"/>
            <a:ext cx="2336175" cy="710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381" y="1774439"/>
            <a:ext cx="4732753" cy="1328987"/>
            <a:chOff x="752381" y="1774439"/>
            <a:chExt cx="4732753" cy="132898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2381" y="1774439"/>
              <a:ext cx="4732753" cy="1328987"/>
              <a:chOff x="752381" y="1774439"/>
              <a:chExt cx="4732753" cy="132898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2381" y="1774439"/>
                <a:ext cx="4732753" cy="132898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207" y="1920724"/>
              <a:ext cx="4091525" cy="1046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83809" y="1545867"/>
            <a:ext cx="4928889" cy="8489484"/>
            <a:chOff x="12683809" y="1545867"/>
            <a:chExt cx="4928889" cy="84894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83809" y="1545867"/>
              <a:ext cx="4928889" cy="84894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93206" y="1732693"/>
            <a:ext cx="4564546" cy="12273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21284" y="2013133"/>
            <a:ext cx="4043147" cy="7587979"/>
            <a:chOff x="7121284" y="2013133"/>
            <a:chExt cx="4043147" cy="75879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9669" y="-1670898"/>
              <a:ext cx="8086295" cy="1517595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21284" y="2013133"/>
              <a:ext cx="4043147" cy="75879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91100" y="2224339"/>
            <a:ext cx="2703809" cy="214593"/>
            <a:chOff x="5391100" y="2224339"/>
            <a:chExt cx="2703809" cy="2145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1100" y="2224339"/>
              <a:ext cx="2703809" cy="2145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67491" y="4830973"/>
            <a:ext cx="1716319" cy="3785375"/>
            <a:chOff x="10967491" y="4830973"/>
            <a:chExt cx="1716319" cy="37853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274385" y="6206726"/>
              <a:ext cx="3785177" cy="1033672"/>
              <a:chOff x="10274385" y="6206726"/>
              <a:chExt cx="3785177" cy="103367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6200000">
                <a:off x="10274385" y="6206726"/>
                <a:ext cx="3785177" cy="103367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967491" y="8564939"/>
              <a:ext cx="701788" cy="51409"/>
              <a:chOff x="10967491" y="8564939"/>
              <a:chExt cx="701788" cy="5140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967491" y="8564939"/>
                <a:ext cx="701788" cy="514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3128254" y="2915151"/>
            <a:ext cx="4040000" cy="4954888"/>
            <a:chOff x="13128254" y="2915151"/>
            <a:chExt cx="4040000" cy="49548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28254" y="2915151"/>
              <a:ext cx="4040000" cy="495488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98730" y="8232816"/>
            <a:ext cx="4452698" cy="122735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3651" y="3490061"/>
            <a:ext cx="4732753" cy="6545291"/>
            <a:chOff x="993651" y="3490061"/>
            <a:chExt cx="4732753" cy="65452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651" y="3490061"/>
              <a:ext cx="4732753" cy="654529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4558" y="4042750"/>
            <a:ext cx="4094258" cy="8876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5034" y="4930959"/>
            <a:ext cx="4121039" cy="129988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94660" y="6217851"/>
            <a:ext cx="4090907" cy="1914121"/>
            <a:chOff x="1294660" y="6217851"/>
            <a:chExt cx="4090907" cy="19141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4660" y="6217851"/>
              <a:ext cx="4090907" cy="191412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4558" y="8224483"/>
            <a:ext cx="3975210" cy="13382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650214" y="4723677"/>
            <a:ext cx="1917564" cy="214593"/>
            <a:chOff x="5650214" y="4723677"/>
            <a:chExt cx="1917564" cy="2145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50214" y="4723677"/>
              <a:ext cx="1917564" cy="2145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08105" y="4325802"/>
            <a:ext cx="1010343" cy="1010343"/>
            <a:chOff x="7508105" y="4325802"/>
            <a:chExt cx="1010343" cy="10103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08105" y="4325802"/>
              <a:ext cx="1010343" cy="10103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6544" y="838512"/>
            <a:ext cx="2282177" cy="4262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4134"/>
            <a:ext cx="2355917" cy="7553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7778" y="4368120"/>
            <a:ext cx="925732" cy="925708"/>
            <a:chOff x="7567778" y="4368120"/>
            <a:chExt cx="925732" cy="9257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7778" y="4368120"/>
              <a:ext cx="925732" cy="9257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83499" y="1908402"/>
            <a:ext cx="4118716" cy="7764414"/>
            <a:chOff x="7083499" y="1908402"/>
            <a:chExt cx="4118716" cy="77644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0961" y="-1816985"/>
              <a:ext cx="8237432" cy="1552882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3499" y="1908402"/>
              <a:ext cx="4118716" cy="7764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6470" y="1545867"/>
            <a:ext cx="4928889" cy="8489484"/>
            <a:chOff x="336470" y="1545867"/>
            <a:chExt cx="4928889" cy="848948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6470" y="1545867"/>
              <a:ext cx="4928889" cy="8489484"/>
              <a:chOff x="336470" y="1545867"/>
              <a:chExt cx="4928889" cy="848948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6470" y="1545867"/>
                <a:ext cx="4928889" cy="848948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867" y="1732692"/>
              <a:ext cx="4564555" cy="122735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867" y="7269121"/>
              <a:ext cx="4469565" cy="129517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54280" y="3141521"/>
              <a:ext cx="4282190" cy="3823867"/>
              <a:chOff x="654280" y="3141521"/>
              <a:chExt cx="4282190" cy="382386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4280" y="3141521"/>
                <a:ext cx="4282190" cy="382386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867" y="8538559"/>
              <a:ext cx="4530250" cy="9613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71036" y="5053454"/>
            <a:ext cx="5581345" cy="3785375"/>
            <a:chOff x="4971036" y="5053454"/>
            <a:chExt cx="5581345" cy="37853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595284" y="6429207"/>
              <a:ext cx="3785177" cy="1033672"/>
              <a:chOff x="3595284" y="6429207"/>
              <a:chExt cx="3785177" cy="103367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3595284" y="6429207"/>
                <a:ext cx="3785177" cy="103367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985566" y="8787420"/>
              <a:ext cx="4566815" cy="51409"/>
              <a:chOff x="5985566" y="8787420"/>
              <a:chExt cx="4566815" cy="5140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985566" y="8787420"/>
                <a:ext cx="4566815" cy="5140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460620" y="3414919"/>
            <a:ext cx="1010343" cy="1010343"/>
            <a:chOff x="10460620" y="3414919"/>
            <a:chExt cx="1010343" cy="10103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0620" y="3414919"/>
              <a:ext cx="1010343" cy="10103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07448" y="3086752"/>
            <a:ext cx="4732753" cy="5542553"/>
            <a:chOff x="13207448" y="3086752"/>
            <a:chExt cx="4732753" cy="55425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07448" y="3086752"/>
              <a:ext cx="4732753" cy="55425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08255" y="3233045"/>
            <a:ext cx="3968191" cy="93849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424316" y="3678092"/>
            <a:ext cx="1917564" cy="214593"/>
            <a:chOff x="11424316" y="3678092"/>
            <a:chExt cx="1917564" cy="2145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24316" y="3678092"/>
              <a:ext cx="1917564" cy="2145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132449" y="4396430"/>
            <a:ext cx="2882751" cy="1492853"/>
            <a:chOff x="14132449" y="4396430"/>
            <a:chExt cx="2882751" cy="149285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32449" y="4396430"/>
              <a:ext cx="2882751" cy="149285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71016" y="6001112"/>
            <a:ext cx="4162353" cy="129987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61493" y="7312893"/>
            <a:ext cx="3997077" cy="10276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74936" y="1903150"/>
            <a:ext cx="4135841" cy="7774920"/>
            <a:chOff x="7074936" y="1903150"/>
            <a:chExt cx="4135841" cy="77749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4488" y="-1826838"/>
              <a:ext cx="8271683" cy="155498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74936" y="1903150"/>
              <a:ext cx="4135841" cy="777492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6544" y="838512"/>
            <a:ext cx="2282177" cy="4262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240" y="634134"/>
            <a:ext cx="2343270" cy="7553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6470" y="1545867"/>
            <a:ext cx="4928889" cy="8489484"/>
            <a:chOff x="336470" y="1545867"/>
            <a:chExt cx="4928889" cy="84894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470" y="1545867"/>
              <a:ext cx="4928889" cy="84894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9106" y="1704702"/>
            <a:ext cx="4583603" cy="12951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629" y="7510946"/>
            <a:ext cx="4525526" cy="12273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9106" y="8890940"/>
            <a:ext cx="4530450" cy="9613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71036" y="5053454"/>
            <a:ext cx="5581345" cy="3785375"/>
            <a:chOff x="4971036" y="5053454"/>
            <a:chExt cx="5581345" cy="378537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95284" y="6429207"/>
              <a:ext cx="3785177" cy="1033672"/>
              <a:chOff x="3595284" y="6429207"/>
              <a:chExt cx="3785177" cy="103367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3595284" y="6429207"/>
                <a:ext cx="3785177" cy="103367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85566" y="8787420"/>
              <a:ext cx="4566815" cy="51409"/>
              <a:chOff x="5985566" y="8787420"/>
              <a:chExt cx="4566815" cy="5140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85566" y="8787420"/>
                <a:ext cx="4566815" cy="5140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047209" y="4132514"/>
            <a:ext cx="1010343" cy="1010343"/>
            <a:chOff x="10047209" y="4132514"/>
            <a:chExt cx="1010343" cy="10103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47209" y="4132514"/>
              <a:ext cx="1010343" cy="10103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07448" y="3696276"/>
            <a:ext cx="4732753" cy="1898298"/>
            <a:chOff x="13207448" y="3696276"/>
            <a:chExt cx="4732753" cy="189829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207448" y="3696276"/>
              <a:ext cx="4732753" cy="1898298"/>
              <a:chOff x="13207448" y="3696276"/>
              <a:chExt cx="4732753" cy="18982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207448" y="3696276"/>
                <a:ext cx="4732753" cy="189829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98731" y="3823512"/>
              <a:ext cx="4172353" cy="17751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44994" y="4555507"/>
            <a:ext cx="2275484" cy="214593"/>
            <a:chOff x="11044994" y="4555507"/>
            <a:chExt cx="2275484" cy="2145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44994" y="4555507"/>
              <a:ext cx="2275484" cy="2145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0714" y="3182423"/>
            <a:ext cx="4294846" cy="4022655"/>
            <a:chOff x="650714" y="3182423"/>
            <a:chExt cx="4294846" cy="40226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0714" y="3182423"/>
              <a:ext cx="4294846" cy="4022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82491" y="1733622"/>
            <a:ext cx="4264479" cy="8025845"/>
            <a:chOff x="7182491" y="1733622"/>
            <a:chExt cx="4264479" cy="80258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2622" y="-2116931"/>
              <a:ext cx="8528957" cy="1605168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2491" y="1733622"/>
              <a:ext cx="4264479" cy="802584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6544" y="838512"/>
            <a:ext cx="2063482" cy="4049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240" y="634134"/>
            <a:ext cx="1996498" cy="7112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259" y="2137327"/>
            <a:ext cx="4928889" cy="6700921"/>
            <a:chOff x="881259" y="2137327"/>
            <a:chExt cx="4928889" cy="67009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1259" y="2137327"/>
              <a:ext cx="4928889" cy="6700921"/>
              <a:chOff x="881259" y="2137327"/>
              <a:chExt cx="4928889" cy="670092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81259" y="2137327"/>
                <a:ext cx="4928889" cy="670092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719" y="2351944"/>
              <a:ext cx="4550222" cy="120244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719" y="6385925"/>
              <a:ext cx="4525517" cy="88826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5719" y="7449685"/>
              <a:ext cx="4444850" cy="122735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60194" y="3825577"/>
              <a:ext cx="3990066" cy="2260661"/>
              <a:chOff x="1360194" y="3825577"/>
              <a:chExt cx="3990066" cy="226066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561061" y="2769025"/>
                <a:ext cx="7980133" cy="4521322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60194" y="3825577"/>
                <a:ext cx="3990066" cy="226066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697042" y="5487788"/>
            <a:ext cx="4927374" cy="3341839"/>
            <a:chOff x="5697042" y="5487788"/>
            <a:chExt cx="4927374" cy="334183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482488" y="6702342"/>
              <a:ext cx="3341664" cy="912556"/>
              <a:chOff x="4482488" y="6702342"/>
              <a:chExt cx="3341664" cy="91255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4482488" y="6702342"/>
                <a:ext cx="3341664" cy="91255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92699" y="8784242"/>
              <a:ext cx="4031717" cy="45385"/>
              <a:chOff x="6592699" y="8784242"/>
              <a:chExt cx="4031717" cy="453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592699" y="8784242"/>
                <a:ext cx="4031717" cy="4538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240" y="633818"/>
            <a:ext cx="1991556" cy="768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1106" y="840948"/>
            <a:ext cx="1683749" cy="42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597535" y="1907787"/>
            <a:ext cx="5090644" cy="8082394"/>
            <a:chOff x="6597535" y="1907787"/>
            <a:chExt cx="5090644" cy="80823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246040" y="-1939584"/>
              <a:ext cx="10181287" cy="1616478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597535" y="1907787"/>
              <a:ext cx="5090644" cy="80823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01258" y="3825872"/>
            <a:ext cx="4082282" cy="1220304"/>
            <a:chOff x="201258" y="3825872"/>
            <a:chExt cx="4082282" cy="12203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01258" y="3825872"/>
              <a:ext cx="4082282" cy="12203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4117638" y="4354388"/>
            <a:ext cx="2892056" cy="1223074"/>
            <a:chOff x="4117638" y="4354388"/>
            <a:chExt cx="2892056" cy="12230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117638" y="4354388"/>
              <a:ext cx="2892056" cy="12230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2301957" y="4950179"/>
            <a:ext cx="5033745" cy="1182372"/>
            <a:chOff x="12301957" y="4950179"/>
            <a:chExt cx="5033745" cy="11823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2301957" y="4950179"/>
              <a:ext cx="5033745" cy="11823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1278013" y="6031922"/>
            <a:ext cx="2892056" cy="1223074"/>
            <a:chOff x="11278013" y="6031922"/>
            <a:chExt cx="2892056" cy="12230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278013" y="6031922"/>
              <a:ext cx="2892056" cy="12230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306020" y="6452444"/>
            <a:ext cx="5178633" cy="1448869"/>
            <a:chOff x="306020" y="6452444"/>
            <a:chExt cx="5178633" cy="14488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06020" y="6452444"/>
              <a:ext cx="5178633" cy="14488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5352578" y="7060477"/>
            <a:ext cx="1782275" cy="276737"/>
            <a:chOff x="5352578" y="7060477"/>
            <a:chExt cx="1782275" cy="2767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352578" y="7060477"/>
              <a:ext cx="1782275" cy="2767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355381" y="8535881"/>
            <a:ext cx="5260317" cy="1322254"/>
            <a:chOff x="355381" y="8535881"/>
            <a:chExt cx="5260317" cy="13222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55381" y="8535881"/>
              <a:ext cx="5260317" cy="13222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5480373" y="9058639"/>
            <a:ext cx="2127289" cy="276737"/>
            <a:chOff x="5480373" y="9058639"/>
            <a:chExt cx="2127289" cy="2767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480373" y="9058639"/>
              <a:ext cx="2127289" cy="27673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50783" y="3987813"/>
            <a:ext cx="3524934" cy="89628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66708" y="6742067"/>
            <a:ext cx="5267420" cy="8923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94808" y="8754242"/>
            <a:ext cx="5282362" cy="89262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2247854" y="5321579"/>
            <a:ext cx="5022489" cy="5234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13165418" y="7555334"/>
            <a:ext cx="4341620" cy="1182372"/>
            <a:chOff x="13165418" y="7555334"/>
            <a:chExt cx="4341620" cy="118237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3165418" y="7555334"/>
              <a:ext cx="4341620" cy="11823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11191759" y="8022527"/>
            <a:ext cx="2127289" cy="276737"/>
            <a:chOff x="11191759" y="8022527"/>
            <a:chExt cx="2127289" cy="27673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1191759" y="8022527"/>
              <a:ext cx="2127289" cy="27673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3339199" y="7647725"/>
            <a:ext cx="3945021" cy="946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240" y="633818"/>
            <a:ext cx="2345718" cy="7103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1106" y="840948"/>
            <a:ext cx="1883749" cy="42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684199" y="1925435"/>
            <a:ext cx="4917316" cy="7874591"/>
            <a:chOff x="6684199" y="1925435"/>
            <a:chExt cx="4917316" cy="78745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12768" y="-1824634"/>
              <a:ext cx="9834631" cy="15749183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684199" y="1925435"/>
              <a:ext cx="4917316" cy="7874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813936" y="4769919"/>
            <a:ext cx="5178633" cy="1448869"/>
            <a:chOff x="12813936" y="4769919"/>
            <a:chExt cx="5178633" cy="14488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813936" y="4769919"/>
              <a:ext cx="5178633" cy="1448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1172541" y="5370361"/>
            <a:ext cx="1782275" cy="276737"/>
            <a:chOff x="11172541" y="5370361"/>
            <a:chExt cx="1782275" cy="2767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172541" y="5370361"/>
              <a:ext cx="1782275" cy="2767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785294" y="4976581"/>
            <a:ext cx="4952081" cy="10355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12813936" y="1824806"/>
            <a:ext cx="5134406" cy="1625329"/>
            <a:chOff x="12813936" y="1824806"/>
            <a:chExt cx="5134406" cy="16253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813936" y="1824806"/>
              <a:ext cx="5134406" cy="16253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1297420" y="2536384"/>
            <a:ext cx="1657397" cy="276737"/>
            <a:chOff x="11297420" y="2536384"/>
            <a:chExt cx="1657397" cy="2767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297420" y="2536384"/>
              <a:ext cx="1657397" cy="27673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851781" y="2019474"/>
            <a:ext cx="5053853" cy="14036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219048" y="6037470"/>
            <a:ext cx="5178633" cy="1448869"/>
            <a:chOff x="219048" y="6037470"/>
            <a:chExt cx="5178633" cy="14488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219048" y="6037470"/>
              <a:ext cx="5178633" cy="14488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5238645" y="6664430"/>
            <a:ext cx="1782275" cy="276737"/>
            <a:chOff x="5238645" y="6664430"/>
            <a:chExt cx="1782275" cy="276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238645" y="6664430"/>
              <a:ext cx="1782275" cy="27673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04904" y="6110004"/>
            <a:ext cx="5040891" cy="1401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240" y="633818"/>
            <a:ext cx="2345718" cy="7103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1106" y="840948"/>
            <a:ext cx="1883749" cy="429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704825" y="2248872"/>
            <a:ext cx="4876064" cy="6818804"/>
            <a:chOff x="6704825" y="2248872"/>
            <a:chExt cx="4876064" cy="68188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52449" y="-974874"/>
              <a:ext cx="9752129" cy="1363760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04825" y="2248872"/>
              <a:ext cx="4876064" cy="68188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728222" y="2143954"/>
            <a:ext cx="5134406" cy="1182372"/>
            <a:chOff x="12728222" y="2143954"/>
            <a:chExt cx="5134406" cy="1182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728222" y="2143954"/>
              <a:ext cx="5134406" cy="11823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1211705" y="2593526"/>
            <a:ext cx="1657397" cy="276737"/>
            <a:chOff x="11211705" y="2593526"/>
            <a:chExt cx="1657397" cy="2767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211705" y="2593526"/>
              <a:ext cx="1657397" cy="2767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775620" y="2259468"/>
            <a:ext cx="4850777" cy="10348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402516" y="7323008"/>
            <a:ext cx="5349067" cy="2520689"/>
            <a:chOff x="402516" y="7323008"/>
            <a:chExt cx="5349067" cy="25206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02516" y="7323008"/>
              <a:ext cx="5349067" cy="25206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30477" y="7566964"/>
            <a:ext cx="5042919" cy="20402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12723040" y="4769384"/>
            <a:ext cx="5134406" cy="1182372"/>
            <a:chOff x="12723040" y="4769384"/>
            <a:chExt cx="5134406" cy="11823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723040" y="4769384"/>
              <a:ext cx="5134406" cy="11823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1206524" y="5218957"/>
            <a:ext cx="1657397" cy="276737"/>
            <a:chOff x="11206524" y="5218957"/>
            <a:chExt cx="1657397" cy="2767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206524" y="5218957"/>
              <a:ext cx="1657397" cy="276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770477" y="4884896"/>
            <a:ext cx="4850777" cy="10348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388140" y="2507882"/>
            <a:ext cx="5371446" cy="2738402"/>
            <a:chOff x="388140" y="2507882"/>
            <a:chExt cx="5371446" cy="27384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388140" y="2507882"/>
              <a:ext cx="5371446" cy="27384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5608643" y="3734842"/>
            <a:ext cx="1412277" cy="276737"/>
            <a:chOff x="5608643" y="3734842"/>
            <a:chExt cx="1412277" cy="2767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5608643" y="3734842"/>
              <a:ext cx="1412277" cy="27673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19190" y="2666846"/>
            <a:ext cx="5211824" cy="24058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5608643" y="6754598"/>
            <a:ext cx="1412277" cy="1223074"/>
            <a:chOff x="5608643" y="6754598"/>
            <a:chExt cx="1412277" cy="122307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5608643" y="6754598"/>
              <a:ext cx="1412277" cy="122307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3145534" y="1629084"/>
            <a:ext cx="4630174" cy="1254147"/>
            <a:chOff x="13145534" y="1629084"/>
            <a:chExt cx="4630174" cy="12541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145534" y="1629084"/>
              <a:ext cx="4630174" cy="12541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6713686" y="1841381"/>
            <a:ext cx="4858342" cy="7819219"/>
            <a:chOff x="6713686" y="1841381"/>
            <a:chExt cx="4858342" cy="78192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469496" y="-1883247"/>
              <a:ext cx="9716685" cy="156384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13686" y="1841381"/>
              <a:ext cx="4858342" cy="7819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239" y="630994"/>
            <a:ext cx="2346214" cy="7156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61106" y="840948"/>
            <a:ext cx="1932101" cy="429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0259849" y="2143789"/>
            <a:ext cx="2986315" cy="208146"/>
            <a:chOff x="10259849" y="2143789"/>
            <a:chExt cx="2986315" cy="2081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259849" y="2143789"/>
              <a:ext cx="2986315" cy="2081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380145" y="1786363"/>
            <a:ext cx="4257681" cy="10355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7260453" y="4906598"/>
            <a:ext cx="1140097" cy="1140097"/>
            <a:chOff x="7260453" y="4906598"/>
            <a:chExt cx="1140097" cy="11400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260453" y="4906598"/>
              <a:ext cx="1140097" cy="11400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530159" y="2205689"/>
            <a:ext cx="4630174" cy="6618031"/>
            <a:chOff x="530159" y="2205689"/>
            <a:chExt cx="4630174" cy="66180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30159" y="2205689"/>
              <a:ext cx="4630174" cy="6618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5045444" y="5360570"/>
            <a:ext cx="2228047" cy="208146"/>
            <a:chOff x="5045444" y="5360570"/>
            <a:chExt cx="2228047" cy="2081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045444" y="5360570"/>
              <a:ext cx="2228047" cy="20814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74752" y="2656658"/>
            <a:ext cx="4252262" cy="24432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1116719" y="5143217"/>
            <a:ext cx="3457053" cy="3186343"/>
            <a:chOff x="1116719" y="5143217"/>
            <a:chExt cx="3457053" cy="31863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16719" y="5143217"/>
              <a:ext cx="3457053" cy="31863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640382" y="1859105"/>
            <a:ext cx="5004951" cy="7972273"/>
            <a:chOff x="6640382" y="1859105"/>
            <a:chExt cx="5004951" cy="7972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28470" y="-1936468"/>
              <a:ext cx="10009902" cy="1594454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40382" y="1859105"/>
              <a:ext cx="5004951" cy="7972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145534" y="1629084"/>
            <a:ext cx="4630174" cy="1254147"/>
            <a:chOff x="13145534" y="1629084"/>
            <a:chExt cx="4630174" cy="12541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145534" y="1629084"/>
              <a:ext cx="4630174" cy="12541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239" y="630994"/>
            <a:ext cx="2346214" cy="7156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61106" y="840948"/>
            <a:ext cx="1883749" cy="429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0259849" y="2143789"/>
            <a:ext cx="2986315" cy="208146"/>
            <a:chOff x="10259849" y="2143789"/>
            <a:chExt cx="2986315" cy="2081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259849" y="2143789"/>
              <a:ext cx="2986315" cy="2081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380145" y="1786363"/>
            <a:ext cx="4257681" cy="10355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1241336" y="3460112"/>
            <a:ext cx="4630174" cy="2721535"/>
            <a:chOff x="1241336" y="3460112"/>
            <a:chExt cx="4630174" cy="27215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41336" y="3460112"/>
              <a:ext cx="4630174" cy="27215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81168" y="3861920"/>
            <a:ext cx="4069196" cy="20695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5751573" y="2897606"/>
            <a:ext cx="3118149" cy="1125012"/>
            <a:chOff x="5751573" y="2897606"/>
            <a:chExt cx="3118149" cy="11250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751573" y="2897606"/>
              <a:ext cx="3118149" cy="112501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641838" y="1779393"/>
            <a:ext cx="5002038" cy="8029775"/>
            <a:chOff x="6641838" y="1779393"/>
            <a:chExt cx="5002038" cy="80297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31271" y="-2045042"/>
              <a:ext cx="10004077" cy="160595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41838" y="1779393"/>
              <a:ext cx="5002038" cy="80297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810018" y="1481885"/>
            <a:ext cx="4630174" cy="1254147"/>
            <a:chOff x="12810018" y="1481885"/>
            <a:chExt cx="4630174" cy="12541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810018" y="1481885"/>
              <a:ext cx="4630174" cy="12541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5239" y="630994"/>
            <a:ext cx="2009337" cy="7156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61106" y="840948"/>
            <a:ext cx="1932101" cy="429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673016" y="1291258"/>
            <a:ext cx="16939684" cy="114286"/>
            <a:chOff x="673016" y="1291258"/>
            <a:chExt cx="16939684" cy="1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73016" y="1291258"/>
              <a:ext cx="16939684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963837" y="2004885"/>
            <a:ext cx="2986315" cy="208146"/>
            <a:chOff x="9963837" y="2004885"/>
            <a:chExt cx="2986315" cy="2081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963837" y="2004885"/>
              <a:ext cx="2986315" cy="2081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035144" y="1582020"/>
            <a:ext cx="3958243" cy="10355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158131" y="2108958"/>
            <a:ext cx="4918044" cy="2448095"/>
            <a:chOff x="158131" y="2108958"/>
            <a:chExt cx="4918044" cy="24480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58131" y="2108958"/>
              <a:ext cx="4918044" cy="24480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49165" y="2319701"/>
            <a:ext cx="4803691" cy="20402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4980139" y="2736031"/>
            <a:ext cx="1820939" cy="208146"/>
            <a:chOff x="4980139" y="2736031"/>
            <a:chExt cx="1820939" cy="2081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980139" y="2736031"/>
              <a:ext cx="1820939" cy="2081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43756" y="5086269"/>
            <a:ext cx="4918044" cy="2188288"/>
            <a:chOff x="143756" y="5086269"/>
            <a:chExt cx="4918044" cy="21882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43756" y="5086269"/>
              <a:ext cx="4918044" cy="21882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34790" y="5227047"/>
            <a:ext cx="4719170" cy="16240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4965763" y="6076340"/>
            <a:ext cx="1820939" cy="208146"/>
            <a:chOff x="4965763" y="6076340"/>
            <a:chExt cx="1820939" cy="2081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965763" y="6076340"/>
              <a:ext cx="1820939" cy="2081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35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2022-05-18T22:05:44.000</dcterms:created>
  <dc:creator>officegen</dc:creator>
  <cp:lastModifiedBy>LeeBoyeon</cp:lastModifiedBy>
  <dcterms:modified xsi:type="dcterms:W3CDTF">2022-05-18T13:07:36.857</dcterms:modified>
  <cp:revision>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